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1" r:id="rId3"/>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Average"/>
      <p:regular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Oswald-regular.fntdata"/><Relationship Id="rId10" Type="http://schemas.openxmlformats.org/officeDocument/2006/relationships/slide" Target="slides/slide4.xml"/><Relationship Id="rId32" Type="http://schemas.openxmlformats.org/officeDocument/2006/relationships/font" Target="fonts/Average-regular.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Oswa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457200" marR="0" rtl="0" algn="l">
              <a:spcBef>
                <a:spcPts val="0"/>
              </a:spcBef>
              <a:buNone/>
              <a:defRPr b="0" i="0" sz="1100" u="none" cap="none" strike="noStrike">
                <a:solidFill>
                  <a:schemeClr val="dk1"/>
                </a:solidFill>
                <a:latin typeface="Arial"/>
                <a:ea typeface="Arial"/>
                <a:cs typeface="Arial"/>
                <a:sym typeface="Arial"/>
              </a:defRPr>
            </a:lvl2pPr>
            <a:lvl3pPr indent="0" lvl="2" marL="914400" marR="0" rtl="0" algn="l">
              <a:spcBef>
                <a:spcPts val="0"/>
              </a:spcBef>
              <a:buNone/>
              <a:defRPr b="0" i="0" sz="1100" u="none" cap="none" strike="noStrike">
                <a:solidFill>
                  <a:schemeClr val="dk1"/>
                </a:solidFill>
                <a:latin typeface="Arial"/>
                <a:ea typeface="Arial"/>
                <a:cs typeface="Arial"/>
                <a:sym typeface="Arial"/>
              </a:defRPr>
            </a:lvl3pPr>
            <a:lvl4pPr indent="0" lvl="3" marL="1371600" marR="0" rtl="0" algn="l">
              <a:spcBef>
                <a:spcPts val="0"/>
              </a:spcBef>
              <a:buNone/>
              <a:defRPr b="0" i="0" sz="1100" u="none" cap="none" strike="noStrike">
                <a:solidFill>
                  <a:schemeClr val="dk1"/>
                </a:solidFill>
                <a:latin typeface="Arial"/>
                <a:ea typeface="Arial"/>
                <a:cs typeface="Arial"/>
                <a:sym typeface="Arial"/>
              </a:defRPr>
            </a:lvl4pPr>
            <a:lvl5pPr indent="0" lvl="4" marL="1828800" marR="0" rtl="0" algn="l">
              <a:spcBef>
                <a:spcPts val="0"/>
              </a:spcBef>
              <a:buNone/>
              <a:defRPr b="0" i="0" sz="1100" u="none" cap="none" strike="noStrike">
                <a:solidFill>
                  <a:schemeClr val="dk1"/>
                </a:solidFill>
                <a:latin typeface="Arial"/>
                <a:ea typeface="Arial"/>
                <a:cs typeface="Arial"/>
                <a:sym typeface="Arial"/>
              </a:defRPr>
            </a:lvl5pPr>
            <a:lvl6pPr indent="0" lvl="5" marL="2286000" marR="0" rtl="0" algn="l">
              <a:spcBef>
                <a:spcPts val="0"/>
              </a:spcBef>
              <a:buNone/>
              <a:defRPr b="0" i="0" sz="1100" u="none" cap="none" strike="noStrike">
                <a:solidFill>
                  <a:schemeClr val="dk1"/>
                </a:solidFill>
                <a:latin typeface="Arial"/>
                <a:ea typeface="Arial"/>
                <a:cs typeface="Arial"/>
                <a:sym typeface="Arial"/>
              </a:defRPr>
            </a:lvl6pPr>
            <a:lvl7pPr indent="0" lvl="6" marL="2743200" marR="0" rtl="0" algn="l">
              <a:spcBef>
                <a:spcPts val="0"/>
              </a:spcBef>
              <a:buNone/>
              <a:defRPr b="0" i="0" sz="1100" u="none" cap="none" strike="noStrike">
                <a:solidFill>
                  <a:schemeClr val="dk1"/>
                </a:solidFill>
                <a:latin typeface="Arial"/>
                <a:ea typeface="Arial"/>
                <a:cs typeface="Arial"/>
                <a:sym typeface="Arial"/>
              </a:defRPr>
            </a:lvl7pPr>
            <a:lvl8pPr indent="0" lvl="7" marL="3200400" marR="0" rtl="0" algn="l">
              <a:spcBef>
                <a:spcPts val="0"/>
              </a:spcBef>
              <a:buNone/>
              <a:defRPr b="0" i="0" sz="1100" u="none" cap="none" strike="noStrike">
                <a:solidFill>
                  <a:schemeClr val="dk1"/>
                </a:solidFill>
                <a:latin typeface="Arial"/>
                <a:ea typeface="Arial"/>
                <a:cs typeface="Arial"/>
                <a:sym typeface="Arial"/>
              </a:defRPr>
            </a:lvl8pPr>
            <a:lvl9pPr indent="0" lvl="8" marL="3657600" marR="0" rtl="0" algn="l">
              <a:spcBef>
                <a:spcPts val="0"/>
              </a:spcBef>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7" name="Shape 157"/>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0" name="Shape 23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 our final design we’ll be using a PIC24 microcontroller for the levitation’s control system. We’ve configured it to use 4 analog input channels using one ADC which correspond to each one of the 4 pairs of hall effect sensors. Based on these values, we’re toggling 4 digital output pins to control the direction the two H-Bridges with the corresponding INA and INB pins and we’ll have two PWM signals that will control the current through each pair of coils, where low duty cycle is less force and high duty cycle is more force.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4" name="Shape 25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9" name="Shape 289"/>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228600" lvl="0" marL="45720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298450" lvl="0" marL="457200" marR="0" rtl="0" algn="l">
              <a:spcBef>
                <a:spcPts val="0"/>
              </a:spcBef>
              <a:buClr>
                <a:schemeClr val="dk1"/>
              </a:buClr>
              <a:buSzPct val="100000"/>
              <a:buFont typeface="Arial"/>
              <a:buChar char="-"/>
            </a:pPr>
            <a:r>
              <a:rPr lang="en"/>
              <a:t>This is a </a:t>
            </a:r>
            <a:r>
              <a:rPr lang="en"/>
              <a:t>flowchart</a:t>
            </a:r>
            <a:r>
              <a:rPr lang="en"/>
              <a:t> for how user requests are being handled.</a:t>
            </a:r>
          </a:p>
          <a:p>
            <a:pPr indent="-298450" lvl="0" marL="457200" marR="0" rtl="0" algn="l">
              <a:spcBef>
                <a:spcPts val="0"/>
              </a:spcBef>
              <a:buClr>
                <a:schemeClr val="dk1"/>
              </a:buClr>
              <a:buSzPct val="100000"/>
              <a:buFont typeface="Arial"/>
              <a:buChar char="-"/>
            </a:pPr>
            <a:r>
              <a:rPr lang="en"/>
              <a:t>A user requests a location and we pass the location string into a set of python functions.</a:t>
            </a:r>
          </a:p>
          <a:p>
            <a:pPr indent="-228600" lvl="0" marL="457200" marR="0" rtl="0" algn="l">
              <a:spcBef>
                <a:spcPts val="0"/>
              </a:spcBef>
              <a:buChar char="-"/>
            </a:pPr>
            <a:r>
              <a:rPr lang="en"/>
              <a:t>The python functions will query our database and make API calls in the order shown in the diagram. So it will query our countries table first, then admin 1 divisions table, and then make API calls to find cities.</a:t>
            </a:r>
          </a:p>
          <a:p>
            <a:pPr indent="-228600" lvl="0" marL="457200" marR="0" rtl="0" algn="l">
              <a:spcBef>
                <a:spcPts val="0"/>
              </a:spcBef>
              <a:buChar char="-"/>
            </a:pPr>
            <a:r>
              <a:rPr lang="en"/>
              <a:t>The functions will gather any search results they find and append them to a list</a:t>
            </a:r>
          </a:p>
          <a:p>
            <a:pPr indent="-228600" lvl="0" marL="457200" marR="0" rtl="0" algn="l">
              <a:spcBef>
                <a:spcPts val="0"/>
              </a:spcBef>
              <a:buChar char="-"/>
            </a:pPr>
            <a:r>
              <a:rPr lang="en"/>
              <a:t>This will help refine our searches to include different types of areas with the same name and gives priority to locations with a higher degree of administrative authority.</a:t>
            </a:r>
          </a:p>
          <a:p>
            <a:pPr indent="-228600" lvl="0" marL="457200" marR="0" rtl="0" algn="l">
              <a:spcBef>
                <a:spcPts val="0"/>
              </a:spcBef>
              <a:buChar char="-"/>
            </a:pPr>
            <a:r>
              <a:rPr lang="en"/>
              <a:t>On the right side you can see that the simplified JSON generated is a list of dictionaries. As you can see, countries will be at the lowest index, then states, then cities.</a:t>
            </a:r>
          </a:p>
          <a:p>
            <a:pPr indent="-228600" lvl="0" marL="457200" marR="0" rtl="0" algn="l">
              <a:spcBef>
                <a:spcPts val="0"/>
              </a:spcBef>
              <a:buChar char="-"/>
            </a:pPr>
            <a:r>
              <a:rPr lang="en"/>
              <a:t>Gives user the option to select different locations with the same name.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0" name="Shape 32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lang="en"/>
              <a:t>- We use the Ultrasonic sensor to detect users within 157 inches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 And with the gesture sensor we detect swipes in 4 directions and proximity with 4 - 8 inches</a:t>
            </a:r>
          </a:p>
          <a:p>
            <a:pPr indent="0" lvl="0" marL="0" marR="0" rtl="0" algn="l">
              <a:spcBef>
                <a:spcPts val="0"/>
              </a:spcBef>
              <a:spcAft>
                <a:spcPts val="0"/>
              </a:spcAft>
              <a:buClr>
                <a:schemeClr val="dk1"/>
              </a:buClr>
              <a:buSzPct val="25000"/>
              <a:buFont typeface="Arial"/>
              <a:buNone/>
            </a:pPr>
            <a:r>
              <a:t/>
            </a:r>
            <a:endParaRP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8" name="Shape 32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lang="en"/>
              <a:t>- The Echo Dot transmits user requests to the Alexa Voice Service in the cloud for Natural Language Processing.</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 The Raspberry Pi</a:t>
            </a:r>
            <a:r>
              <a:rPr lang="en"/>
              <a:t> </a:t>
            </a:r>
            <a:r>
              <a:rPr b="0" i="0" lang="en" sz="1100" u="none" cap="none" strike="noStrike">
                <a:solidFill>
                  <a:schemeClr val="dk1"/>
                </a:solidFill>
                <a:latin typeface="Arial"/>
                <a:ea typeface="Arial"/>
                <a:cs typeface="Arial"/>
                <a:sym typeface="Arial"/>
              </a:rPr>
              <a:t>uses </a:t>
            </a:r>
            <a:r>
              <a:rPr lang="en"/>
              <a:t>our local</a:t>
            </a:r>
            <a:r>
              <a:rPr b="0" i="0" lang="en" sz="1100" u="none" cap="none" strike="noStrike">
                <a:solidFill>
                  <a:schemeClr val="dk1"/>
                </a:solidFill>
                <a:latin typeface="Arial"/>
                <a:ea typeface="Arial"/>
                <a:cs typeface="Arial"/>
                <a:sym typeface="Arial"/>
              </a:rPr>
              <a:t> database and APIs to generate verbal responses to the user, and also to control the </a:t>
            </a:r>
            <a:r>
              <a:rPr lang="en"/>
              <a:t>globe and GUI.</a:t>
            </a:r>
          </a:p>
          <a:p>
            <a:pPr indent="0" lvl="0" marL="0" marR="0" rtl="0" algn="l">
              <a:spcBef>
                <a:spcPts val="0"/>
              </a:spcBef>
              <a:buClr>
                <a:schemeClr val="dk1"/>
              </a:buClr>
              <a:buSzPct val="25000"/>
              <a:buFont typeface="Arial"/>
              <a:buNone/>
            </a:pPr>
            <a:r>
              <a:rPr lang="en"/>
              <a:t>- With the voice interface y</a:t>
            </a:r>
            <a:r>
              <a:rPr lang="en"/>
              <a:t>ou can say things like</a:t>
            </a:r>
          </a:p>
          <a:p>
            <a:pPr indent="457200" lvl="0" marL="0" marR="0" rtl="0" algn="l">
              <a:spcBef>
                <a:spcPts val="0"/>
              </a:spcBef>
              <a:buClr>
                <a:schemeClr val="dk1"/>
              </a:buClr>
              <a:buSzPct val="25000"/>
              <a:buFont typeface="Arial"/>
              <a:buNone/>
            </a:pPr>
            <a:r>
              <a:rPr lang="en"/>
              <a:t>go to San Diego</a:t>
            </a:r>
          </a:p>
          <a:p>
            <a:pPr indent="457200" lvl="0" marL="0" marR="0" rtl="0" algn="l">
              <a:spcBef>
                <a:spcPts val="0"/>
              </a:spcBef>
              <a:buClr>
                <a:schemeClr val="dk1"/>
              </a:buClr>
              <a:buSzPct val="25000"/>
              <a:buFont typeface="Arial"/>
              <a:buNone/>
            </a:pPr>
            <a:r>
              <a:rPr lang="en"/>
              <a:t>tell me more details</a:t>
            </a:r>
          </a:p>
          <a:p>
            <a:pPr indent="457200" lvl="0" marL="0" marR="0" rtl="0" algn="l">
              <a:spcBef>
                <a:spcPts val="0"/>
              </a:spcBef>
              <a:buClr>
                <a:schemeClr val="dk1"/>
              </a:buClr>
              <a:buSzPct val="25000"/>
              <a:buFont typeface="Arial"/>
              <a:buNone/>
            </a:pPr>
            <a:r>
              <a:rPr lang="en"/>
              <a:t>rotate the globe west</a:t>
            </a:r>
          </a:p>
          <a:p>
            <a:pPr indent="457200" lvl="0" marL="0" marR="0" rtl="0" algn="l">
              <a:spcBef>
                <a:spcPts val="0"/>
              </a:spcBef>
              <a:buClr>
                <a:schemeClr val="dk1"/>
              </a:buClr>
              <a:buSzPct val="25000"/>
              <a:buFont typeface="Arial"/>
              <a:buNone/>
            </a:pPr>
            <a:r>
              <a:rPr lang="en"/>
              <a:t>Zoom in on the map</a:t>
            </a:r>
          </a:p>
          <a:p>
            <a:pPr indent="457200" lvl="0" marL="0" marR="0" rtl="0" algn="l">
              <a:spcBef>
                <a:spcPts val="0"/>
              </a:spcBef>
              <a:buClr>
                <a:schemeClr val="dk1"/>
              </a:buClr>
              <a:buSzPct val="25000"/>
              <a:buFont typeface="Arial"/>
              <a:buNone/>
            </a:pPr>
            <a:r>
              <a:rPr lang="en"/>
              <a:t>Where have I visited</a:t>
            </a:r>
          </a:p>
          <a:p>
            <a:pPr indent="0" lvl="0" marL="0" marR="0" rtl="0" algn="l">
              <a:spcBef>
                <a:spcPts val="0"/>
              </a:spcBef>
              <a:buClr>
                <a:schemeClr val="dk1"/>
              </a:buClr>
              <a:buSzPct val="25000"/>
              <a:buFont typeface="Arial"/>
              <a:buNone/>
            </a:pPr>
            <a:r>
              <a:rPr lang="en"/>
              <a:t>- You can also ask for help with voice commands or gesture controls.</a:t>
            </a:r>
          </a:p>
          <a:p>
            <a:pPr indent="0" lvl="0" marL="0" marR="0" rtl="0" algn="l">
              <a:spcBef>
                <a:spcPts val="0"/>
              </a:spcBef>
              <a:buClr>
                <a:schemeClr val="dk1"/>
              </a:buClr>
              <a:buSzPct val="25000"/>
              <a:buFont typeface="Arial"/>
              <a:buNone/>
            </a:pPr>
            <a:r>
              <a:rPr lang="en"/>
              <a:t>- Both the voice and gesture interfaces are functional.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5" name="Shape 33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1" name="Shape 34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7" name="Shape 34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76200" marR="0" rtl="0" algn="l">
              <a:lnSpc>
                <a:spcPct val="128000"/>
              </a:lnSpc>
              <a:spcBef>
                <a:spcPts val="0"/>
              </a:spcBef>
              <a:spcAft>
                <a:spcPts val="0"/>
              </a:spcAft>
              <a:buClr>
                <a:srgbClr val="4B4F56"/>
              </a:buClr>
              <a:buSzPct val="25000"/>
              <a:buFont typeface="Arial"/>
              <a:buNone/>
            </a:pPr>
            <a:r>
              <a:rPr b="0" i="0" lang="en" sz="900" u="none" cap="none" strike="noStrike">
                <a:solidFill>
                  <a:srgbClr val="4B4F56"/>
                </a:solidFill>
                <a:highlight>
                  <a:srgbClr val="F1F0F0"/>
                </a:highlight>
                <a:latin typeface="Arial"/>
                <a:ea typeface="Arial"/>
                <a:cs typeface="Arial"/>
                <a:sym typeface="Arial"/>
              </a:rPr>
              <a:t>Trotter:  Thanks again for coming today. You have been an awesome audience, I mean that from the bottom of my  microchip! . I would like to extend a special thank you to our sponsor, Morris Cerullo World Evangelism. Now that you have heard all about me, I would really appreciate your feedback. Does anyone not named Andy have any questions?</a:t>
            </a:r>
          </a:p>
          <a:p>
            <a:pPr indent="0" lvl="0" marL="76200" marR="0" rtl="0" algn="l">
              <a:lnSpc>
                <a:spcPct val="128000"/>
              </a:lnSpc>
              <a:spcBef>
                <a:spcPts val="0"/>
              </a:spcBef>
              <a:spcAft>
                <a:spcPts val="0"/>
              </a:spcAft>
              <a:buClr>
                <a:schemeClr val="dk1"/>
              </a:buClr>
              <a:buSzPct val="25000"/>
              <a:buFont typeface="Arial"/>
              <a:buNone/>
            </a:pPr>
            <a:r>
              <a:t/>
            </a:r>
            <a:endParaRPr b="0" i="0" sz="900" u="none" cap="none" strike="noStrike">
              <a:solidFill>
                <a:srgbClr val="4B4F56"/>
              </a:solidFill>
              <a:highlight>
                <a:srgbClr val="F1F0F0"/>
              </a:highlight>
              <a:latin typeface="Arial"/>
              <a:ea typeface="Arial"/>
              <a:cs typeface="Arial"/>
              <a:sym typeface="Arial"/>
            </a:endParaRPr>
          </a:p>
          <a:p>
            <a:pPr indent="0" lvl="0" marL="76200" marR="0" rtl="0" algn="l">
              <a:lnSpc>
                <a:spcPct val="128000"/>
              </a:lnSpc>
              <a:spcBef>
                <a:spcPts val="0"/>
              </a:spcBef>
              <a:spcAft>
                <a:spcPts val="0"/>
              </a:spcAft>
              <a:buClr>
                <a:schemeClr val="dk1"/>
              </a:buClr>
              <a:buSzPct val="25000"/>
              <a:buFont typeface="Arial"/>
              <a:buNone/>
            </a:pPr>
            <a:r>
              <a:t/>
            </a:r>
            <a:endParaRPr b="0" i="0" sz="900" u="none" cap="none" strike="noStrike">
              <a:solidFill>
                <a:srgbClr val="4B4F56"/>
              </a:solidFill>
              <a:highlight>
                <a:srgbClr val="F1F0F0"/>
              </a:highlight>
              <a:latin typeface="Arial"/>
              <a:ea typeface="Arial"/>
              <a:cs typeface="Arial"/>
              <a:sym typeface="Arial"/>
            </a:endParaRP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Modify Image to reflect Physical Rotation</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00">
                <a:solidFill>
                  <a:srgbClr val="222222"/>
                </a:solidFill>
                <a:highlight>
                  <a:srgbClr val="FFFFFF"/>
                </a:highlight>
              </a:rPr>
              <a:t>A theorem attributed to Ernshaw proves it impossible to obtain a static levitation by using a combination of fixed magnets. The static levitation implies a stable suspension of one item against gravity.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6"/>
            <a:ext cx="443588" cy="105631"/>
            <a:chOff x="4137525" y="2915950"/>
            <a:chExt cx="869099" cy="206999"/>
          </a:xfrm>
        </p:grpSpPr>
        <p:sp>
          <p:nvSpPr>
            <p:cNvPr id="11" name="Shape 11"/>
            <p:cNvSpPr/>
            <p:nvPr/>
          </p:nvSpPr>
          <p:spPr>
            <a:xfrm>
              <a:off x="4468575" y="2915950"/>
              <a:ext cx="206999" cy="206999"/>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Shape 12"/>
            <p:cNvSpPr/>
            <p:nvPr/>
          </p:nvSpPr>
          <p:spPr>
            <a:xfrm>
              <a:off x="4799625" y="2915950"/>
              <a:ext cx="206999" cy="206999"/>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 name="Shape 13"/>
            <p:cNvSpPr/>
            <p:nvPr/>
          </p:nvSpPr>
          <p:spPr>
            <a:xfrm>
              <a:off x="4137525" y="2915950"/>
              <a:ext cx="206999" cy="206999"/>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4" name="Shape 14"/>
          <p:cNvSpPr txBox="1"/>
          <p:nvPr>
            <p:ph type="ctrTitle"/>
          </p:nvPr>
        </p:nvSpPr>
        <p:spPr>
          <a:xfrm>
            <a:off x="671256" y="990800"/>
            <a:ext cx="7801500" cy="17300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48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4800">
                <a:solidFill>
                  <a:schemeClr val="dk1"/>
                </a:solidFill>
                <a:latin typeface="Oswald"/>
                <a:ea typeface="Oswald"/>
                <a:cs typeface="Oswald"/>
                <a:sym typeface="Oswald"/>
              </a:defRPr>
            </a:lvl2pPr>
            <a:lvl3pPr indent="0" lvl="2" algn="ctr">
              <a:spcBef>
                <a:spcPts val="0"/>
              </a:spcBef>
              <a:buClr>
                <a:schemeClr val="dk1"/>
              </a:buClr>
              <a:buFont typeface="Oswald"/>
              <a:buNone/>
              <a:defRPr sz="4800">
                <a:solidFill>
                  <a:schemeClr val="dk1"/>
                </a:solidFill>
                <a:latin typeface="Oswald"/>
                <a:ea typeface="Oswald"/>
                <a:cs typeface="Oswald"/>
                <a:sym typeface="Oswald"/>
              </a:defRPr>
            </a:lvl3pPr>
            <a:lvl4pPr indent="0" lvl="3" algn="ctr">
              <a:spcBef>
                <a:spcPts val="0"/>
              </a:spcBef>
              <a:buClr>
                <a:schemeClr val="dk1"/>
              </a:buClr>
              <a:buFont typeface="Oswald"/>
              <a:buNone/>
              <a:defRPr sz="4800">
                <a:solidFill>
                  <a:schemeClr val="dk1"/>
                </a:solidFill>
                <a:latin typeface="Oswald"/>
                <a:ea typeface="Oswald"/>
                <a:cs typeface="Oswald"/>
                <a:sym typeface="Oswald"/>
              </a:defRPr>
            </a:lvl4pPr>
            <a:lvl5pPr indent="0" lvl="4" algn="ctr">
              <a:spcBef>
                <a:spcPts val="0"/>
              </a:spcBef>
              <a:buClr>
                <a:schemeClr val="dk1"/>
              </a:buClr>
              <a:buFont typeface="Oswald"/>
              <a:buNone/>
              <a:defRPr sz="4800">
                <a:solidFill>
                  <a:schemeClr val="dk1"/>
                </a:solidFill>
                <a:latin typeface="Oswald"/>
                <a:ea typeface="Oswald"/>
                <a:cs typeface="Oswald"/>
                <a:sym typeface="Oswald"/>
              </a:defRPr>
            </a:lvl5pPr>
            <a:lvl6pPr indent="0" lvl="5" algn="ctr">
              <a:spcBef>
                <a:spcPts val="0"/>
              </a:spcBef>
              <a:buClr>
                <a:schemeClr val="dk1"/>
              </a:buClr>
              <a:buFont typeface="Oswald"/>
              <a:buNone/>
              <a:defRPr sz="4800">
                <a:solidFill>
                  <a:schemeClr val="dk1"/>
                </a:solidFill>
                <a:latin typeface="Oswald"/>
                <a:ea typeface="Oswald"/>
                <a:cs typeface="Oswald"/>
                <a:sym typeface="Oswald"/>
              </a:defRPr>
            </a:lvl6pPr>
            <a:lvl7pPr indent="0" lvl="6" algn="ctr">
              <a:spcBef>
                <a:spcPts val="0"/>
              </a:spcBef>
              <a:buClr>
                <a:schemeClr val="dk1"/>
              </a:buClr>
              <a:buFont typeface="Oswald"/>
              <a:buNone/>
              <a:defRPr sz="4800">
                <a:solidFill>
                  <a:schemeClr val="dk1"/>
                </a:solidFill>
                <a:latin typeface="Oswald"/>
                <a:ea typeface="Oswald"/>
                <a:cs typeface="Oswald"/>
                <a:sym typeface="Oswald"/>
              </a:defRPr>
            </a:lvl7pPr>
            <a:lvl8pPr indent="0" lvl="7" algn="ctr">
              <a:spcBef>
                <a:spcPts val="0"/>
              </a:spcBef>
              <a:buClr>
                <a:schemeClr val="dk1"/>
              </a:buClr>
              <a:buFont typeface="Oswald"/>
              <a:buNone/>
              <a:defRPr sz="4800">
                <a:solidFill>
                  <a:schemeClr val="dk1"/>
                </a:solidFill>
                <a:latin typeface="Oswald"/>
                <a:ea typeface="Oswald"/>
                <a:cs typeface="Oswald"/>
                <a:sym typeface="Oswald"/>
              </a:defRPr>
            </a:lvl8pPr>
            <a:lvl9pPr indent="0" lvl="8" algn="ctr">
              <a:spcBef>
                <a:spcPts val="0"/>
              </a:spcBef>
              <a:buClr>
                <a:schemeClr val="dk1"/>
              </a:buClr>
              <a:buFont typeface="Oswald"/>
              <a:buNone/>
              <a:defRPr sz="4800">
                <a:solidFill>
                  <a:schemeClr val="dk1"/>
                </a:solidFill>
                <a:latin typeface="Oswald"/>
                <a:ea typeface="Oswald"/>
                <a:cs typeface="Oswald"/>
                <a:sym typeface="Oswald"/>
              </a:defRPr>
            </a:lvl9pPr>
          </a:lstStyle>
          <a:p/>
        </p:txBody>
      </p:sp>
      <p:sp>
        <p:nvSpPr>
          <p:cNvPr id="15" name="Shape 15"/>
          <p:cNvSpPr txBox="1"/>
          <p:nvPr>
            <p:ph idx="1" type="subTitle"/>
          </p:nvPr>
        </p:nvSpPr>
        <p:spPr>
          <a:xfrm>
            <a:off x="671250" y="3174875"/>
            <a:ext cx="7801500"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1pPr>
            <a:lvl2pPr indent="0" lvl="1" marL="4572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2pPr>
            <a:lvl3pPr indent="0" lvl="2" marL="9144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3pPr>
            <a:lvl4pPr indent="0" lvl="3" marL="13716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4pPr>
            <a:lvl5pPr indent="0" lvl="4" marL="18288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5pPr>
            <a:lvl6pPr indent="0" lvl="5" marL="22860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6pPr>
            <a:lvl7pPr indent="0" lvl="6" marL="27432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7pPr>
            <a:lvl8pPr indent="0" lvl="7" marL="32004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8pPr>
            <a:lvl9pPr indent="0" lvl="8" marL="36576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9pPr>
          </a:lstStyle>
          <a:p/>
        </p:txBody>
      </p:sp>
      <p:sp>
        <p:nvSpPr>
          <p:cNvPr id="16" name="Shape 16"/>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599" cy="18906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120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12000">
                <a:solidFill>
                  <a:schemeClr val="dk1"/>
                </a:solidFill>
                <a:latin typeface="Oswald"/>
                <a:ea typeface="Oswald"/>
                <a:cs typeface="Oswald"/>
                <a:sym typeface="Oswald"/>
              </a:defRPr>
            </a:lvl2pPr>
            <a:lvl3pPr indent="0" lvl="2" algn="ctr">
              <a:spcBef>
                <a:spcPts val="0"/>
              </a:spcBef>
              <a:buClr>
                <a:schemeClr val="dk1"/>
              </a:buClr>
              <a:buFont typeface="Oswald"/>
              <a:buNone/>
              <a:defRPr sz="12000">
                <a:solidFill>
                  <a:schemeClr val="dk1"/>
                </a:solidFill>
                <a:latin typeface="Oswald"/>
                <a:ea typeface="Oswald"/>
                <a:cs typeface="Oswald"/>
                <a:sym typeface="Oswald"/>
              </a:defRPr>
            </a:lvl3pPr>
            <a:lvl4pPr indent="0" lvl="3" algn="ctr">
              <a:spcBef>
                <a:spcPts val="0"/>
              </a:spcBef>
              <a:buClr>
                <a:schemeClr val="dk1"/>
              </a:buClr>
              <a:buFont typeface="Oswald"/>
              <a:buNone/>
              <a:defRPr sz="12000">
                <a:solidFill>
                  <a:schemeClr val="dk1"/>
                </a:solidFill>
                <a:latin typeface="Oswald"/>
                <a:ea typeface="Oswald"/>
                <a:cs typeface="Oswald"/>
                <a:sym typeface="Oswald"/>
              </a:defRPr>
            </a:lvl4pPr>
            <a:lvl5pPr indent="0" lvl="4" algn="ctr">
              <a:spcBef>
                <a:spcPts val="0"/>
              </a:spcBef>
              <a:buClr>
                <a:schemeClr val="dk1"/>
              </a:buClr>
              <a:buFont typeface="Oswald"/>
              <a:buNone/>
              <a:defRPr sz="12000">
                <a:solidFill>
                  <a:schemeClr val="dk1"/>
                </a:solidFill>
                <a:latin typeface="Oswald"/>
                <a:ea typeface="Oswald"/>
                <a:cs typeface="Oswald"/>
                <a:sym typeface="Oswald"/>
              </a:defRPr>
            </a:lvl5pPr>
            <a:lvl6pPr indent="0" lvl="5" algn="ctr">
              <a:spcBef>
                <a:spcPts val="0"/>
              </a:spcBef>
              <a:buClr>
                <a:schemeClr val="dk1"/>
              </a:buClr>
              <a:buFont typeface="Oswald"/>
              <a:buNone/>
              <a:defRPr sz="12000">
                <a:solidFill>
                  <a:schemeClr val="dk1"/>
                </a:solidFill>
                <a:latin typeface="Oswald"/>
                <a:ea typeface="Oswald"/>
                <a:cs typeface="Oswald"/>
                <a:sym typeface="Oswald"/>
              </a:defRPr>
            </a:lvl6pPr>
            <a:lvl7pPr indent="0" lvl="6" algn="ctr">
              <a:spcBef>
                <a:spcPts val="0"/>
              </a:spcBef>
              <a:buClr>
                <a:schemeClr val="dk1"/>
              </a:buClr>
              <a:buFont typeface="Oswald"/>
              <a:buNone/>
              <a:defRPr sz="12000">
                <a:solidFill>
                  <a:schemeClr val="dk1"/>
                </a:solidFill>
                <a:latin typeface="Oswald"/>
                <a:ea typeface="Oswald"/>
                <a:cs typeface="Oswald"/>
                <a:sym typeface="Oswald"/>
              </a:defRPr>
            </a:lvl7pPr>
            <a:lvl8pPr indent="0" lvl="7" algn="ctr">
              <a:spcBef>
                <a:spcPts val="0"/>
              </a:spcBef>
              <a:buClr>
                <a:schemeClr val="dk1"/>
              </a:buClr>
              <a:buFont typeface="Oswald"/>
              <a:buNone/>
              <a:defRPr sz="12000">
                <a:solidFill>
                  <a:schemeClr val="dk1"/>
                </a:solidFill>
                <a:latin typeface="Oswald"/>
                <a:ea typeface="Oswald"/>
                <a:cs typeface="Oswald"/>
                <a:sym typeface="Oswald"/>
              </a:defRPr>
            </a:lvl8pPr>
            <a:lvl9pPr indent="0" lvl="8" algn="ctr">
              <a:spcBef>
                <a:spcPts val="0"/>
              </a:spcBef>
              <a:buClr>
                <a:schemeClr val="dk1"/>
              </a:buClr>
              <a:buFont typeface="Oswald"/>
              <a:buNone/>
              <a:defRPr sz="12000">
                <a:solidFill>
                  <a:schemeClr val="dk1"/>
                </a:solidFill>
                <a:latin typeface="Oswald"/>
                <a:ea typeface="Oswald"/>
                <a:cs typeface="Oswald"/>
                <a:sym typeface="Oswald"/>
              </a:defRPr>
            </a:lvl9pPr>
          </a:lstStyle>
          <a:p/>
        </p:txBody>
      </p:sp>
      <p:sp>
        <p:nvSpPr>
          <p:cNvPr id="51" name="Shape 51"/>
          <p:cNvSpPr txBox="1"/>
          <p:nvPr>
            <p:ph idx="1" type="body"/>
          </p:nvPr>
        </p:nvSpPr>
        <p:spPr>
          <a:xfrm>
            <a:off x="311700" y="32284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52" name="Shape 52"/>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9" name="Shape 59"/>
        <p:cNvGrpSpPr/>
        <p:nvPr/>
      </p:nvGrpSpPr>
      <p:grpSpPr>
        <a:xfrm>
          <a:off x="0" y="0"/>
          <a:ext cx="0" cy="0"/>
          <a:chOff x="0" y="0"/>
          <a:chExt cx="0" cy="0"/>
        </a:xfrm>
      </p:grpSpPr>
      <p:grpSp>
        <p:nvGrpSpPr>
          <p:cNvPr id="60" name="Shape 60"/>
          <p:cNvGrpSpPr/>
          <p:nvPr/>
        </p:nvGrpSpPr>
        <p:grpSpPr>
          <a:xfrm>
            <a:off x="4350278" y="2855377"/>
            <a:ext cx="443588" cy="105632"/>
            <a:chOff x="4137525" y="2915950"/>
            <a:chExt cx="869100" cy="207000"/>
          </a:xfrm>
        </p:grpSpPr>
        <p:sp>
          <p:nvSpPr>
            <p:cNvPr id="61" name="Shape 6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62" name="Shape 6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63" name="Shape 6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64" name="Shape 64"/>
          <p:cNvSpPr txBox="1"/>
          <p:nvPr>
            <p:ph type="ctrTitle"/>
          </p:nvPr>
        </p:nvSpPr>
        <p:spPr>
          <a:xfrm>
            <a:off x="671257" y="990800"/>
            <a:ext cx="7801500" cy="1730100"/>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65" name="Shape 65"/>
          <p:cNvSpPr txBox="1"/>
          <p:nvPr>
            <p:ph idx="1" type="subTitle"/>
          </p:nvPr>
        </p:nvSpPr>
        <p:spPr>
          <a:xfrm>
            <a:off x="671250" y="3174875"/>
            <a:ext cx="78015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66" name="Shape 6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7" name="Shape 67"/>
        <p:cNvGrpSpPr/>
        <p:nvPr/>
      </p:nvGrpSpPr>
      <p:grpSpPr>
        <a:xfrm>
          <a:off x="0" y="0"/>
          <a:ext cx="0" cy="0"/>
          <a:chOff x="0" y="0"/>
          <a:chExt cx="0" cy="0"/>
        </a:xfrm>
      </p:grpSpPr>
      <p:sp>
        <p:nvSpPr>
          <p:cNvPr id="68" name="Shape 68"/>
          <p:cNvSpPr txBox="1"/>
          <p:nvPr>
            <p:ph type="title"/>
          </p:nvPr>
        </p:nvSpPr>
        <p:spPr>
          <a:xfrm>
            <a:off x="671250" y="2141250"/>
            <a:ext cx="7852200" cy="8610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69" name="Shape 6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3" name="Shape 7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6" name="Shape 76"/>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7" name="Shape 77"/>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8" name="Shape 7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1" name="Shape 8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82" name="Shape 82"/>
        <p:cNvGrpSpPr/>
        <p:nvPr/>
      </p:nvGrpSpPr>
      <p:grpSpPr>
        <a:xfrm>
          <a:off x="0" y="0"/>
          <a:ext cx="0" cy="0"/>
          <a:chOff x="0" y="0"/>
          <a:chExt cx="0" cy="0"/>
        </a:xfrm>
      </p:grpSpPr>
      <p:sp>
        <p:nvSpPr>
          <p:cNvPr id="83" name="Shape 83"/>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84" name="Shape 84"/>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5" name="Shape 8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86" name="Shape 86"/>
        <p:cNvGrpSpPr/>
        <p:nvPr/>
      </p:nvGrpSpPr>
      <p:grpSpPr>
        <a:xfrm>
          <a:off x="0" y="0"/>
          <a:ext cx="0" cy="0"/>
          <a:chOff x="0" y="0"/>
          <a:chExt cx="0" cy="0"/>
        </a:xfrm>
      </p:grpSpPr>
      <p:sp>
        <p:nvSpPr>
          <p:cNvPr id="87" name="Shape 87"/>
          <p:cNvSpPr txBox="1"/>
          <p:nvPr>
            <p:ph type="title"/>
          </p:nvPr>
        </p:nvSpPr>
        <p:spPr>
          <a:xfrm>
            <a:off x="490250" y="526350"/>
            <a:ext cx="6227100" cy="4090800"/>
          </a:xfrm>
          <a:prstGeom prst="rect">
            <a:avLst/>
          </a:prstGeom>
        </p:spPr>
        <p:txBody>
          <a:bodyPr anchorCtr="0" anchor="ctr" bIns="91425" lIns="91425" rIns="91425"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88" name="Shape 8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9" name="Shape 89"/>
        <p:cNvGrpSpPr/>
        <p:nvPr/>
      </p:nvGrpSpPr>
      <p:grpSpPr>
        <a:xfrm>
          <a:off x="0" y="0"/>
          <a:ext cx="0" cy="0"/>
          <a:chOff x="0" y="0"/>
          <a:chExt cx="0" cy="0"/>
        </a:xfrm>
      </p:grpSpPr>
      <p:sp>
        <p:nvSpPr>
          <p:cNvPr id="90" name="Shape 9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91" name="Shape 9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92" name="Shape 92"/>
          <p:cNvSpPr txBox="1"/>
          <p:nvPr>
            <p:ph type="title"/>
          </p:nvPr>
        </p:nvSpPr>
        <p:spPr>
          <a:xfrm>
            <a:off x="265500" y="1081400"/>
            <a:ext cx="4045200" cy="1710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93" name="Shape 93"/>
          <p:cNvSpPr txBox="1"/>
          <p:nvPr>
            <p:ph idx="1" type="subTitle"/>
          </p:nvPr>
        </p:nvSpPr>
        <p:spPr>
          <a:xfrm>
            <a:off x="265500" y="28452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Clr>
                <a:schemeClr val="dk1"/>
              </a:buClr>
              <a:buSzPct val="100000"/>
              <a:buNone/>
              <a:defRPr sz="2100">
                <a:solidFill>
                  <a:schemeClr val="dk1"/>
                </a:solidFill>
              </a:defRPr>
            </a:lvl1pPr>
            <a:lvl2pPr lvl="1" rtl="0" algn="ctr">
              <a:lnSpc>
                <a:spcPct val="100000"/>
              </a:lnSpc>
              <a:spcBef>
                <a:spcPts val="0"/>
              </a:spcBef>
              <a:spcAft>
                <a:spcPts val="0"/>
              </a:spcAft>
              <a:buClr>
                <a:schemeClr val="dk1"/>
              </a:buClr>
              <a:buSzPct val="100000"/>
              <a:buNone/>
              <a:defRPr sz="2100">
                <a:solidFill>
                  <a:schemeClr val="dk1"/>
                </a:solidFill>
              </a:defRPr>
            </a:lvl2pPr>
            <a:lvl3pPr lvl="2" rtl="0" algn="ctr">
              <a:lnSpc>
                <a:spcPct val="100000"/>
              </a:lnSpc>
              <a:spcBef>
                <a:spcPts val="0"/>
              </a:spcBef>
              <a:spcAft>
                <a:spcPts val="0"/>
              </a:spcAft>
              <a:buClr>
                <a:schemeClr val="dk1"/>
              </a:buClr>
              <a:buSzPct val="100000"/>
              <a:buNone/>
              <a:defRPr sz="2100">
                <a:solidFill>
                  <a:schemeClr val="dk1"/>
                </a:solidFill>
              </a:defRPr>
            </a:lvl3pPr>
            <a:lvl4pPr lvl="3" rtl="0" algn="ctr">
              <a:lnSpc>
                <a:spcPct val="100000"/>
              </a:lnSpc>
              <a:spcBef>
                <a:spcPts val="0"/>
              </a:spcBef>
              <a:spcAft>
                <a:spcPts val="0"/>
              </a:spcAft>
              <a:buClr>
                <a:schemeClr val="dk1"/>
              </a:buClr>
              <a:buSzPct val="100000"/>
              <a:buNone/>
              <a:defRPr sz="2100">
                <a:solidFill>
                  <a:schemeClr val="dk1"/>
                </a:solidFill>
              </a:defRPr>
            </a:lvl4pPr>
            <a:lvl5pPr lvl="4" rtl="0" algn="ctr">
              <a:lnSpc>
                <a:spcPct val="100000"/>
              </a:lnSpc>
              <a:spcBef>
                <a:spcPts val="0"/>
              </a:spcBef>
              <a:spcAft>
                <a:spcPts val="0"/>
              </a:spcAft>
              <a:buClr>
                <a:schemeClr val="dk1"/>
              </a:buClr>
              <a:buSzPct val="100000"/>
              <a:buNone/>
              <a:defRPr sz="2100">
                <a:solidFill>
                  <a:schemeClr val="dk1"/>
                </a:solidFill>
              </a:defRPr>
            </a:lvl5pPr>
            <a:lvl6pPr lvl="5" rtl="0" algn="ctr">
              <a:lnSpc>
                <a:spcPct val="100000"/>
              </a:lnSpc>
              <a:spcBef>
                <a:spcPts val="0"/>
              </a:spcBef>
              <a:spcAft>
                <a:spcPts val="0"/>
              </a:spcAft>
              <a:buClr>
                <a:schemeClr val="dk1"/>
              </a:buClr>
              <a:buSzPct val="100000"/>
              <a:buNone/>
              <a:defRPr sz="2100">
                <a:solidFill>
                  <a:schemeClr val="dk1"/>
                </a:solidFill>
              </a:defRPr>
            </a:lvl6pPr>
            <a:lvl7pPr lvl="6" rtl="0" algn="ctr">
              <a:lnSpc>
                <a:spcPct val="100000"/>
              </a:lnSpc>
              <a:spcBef>
                <a:spcPts val="0"/>
              </a:spcBef>
              <a:spcAft>
                <a:spcPts val="0"/>
              </a:spcAft>
              <a:buClr>
                <a:schemeClr val="dk1"/>
              </a:buClr>
              <a:buSzPct val="100000"/>
              <a:buNone/>
              <a:defRPr sz="2100">
                <a:solidFill>
                  <a:schemeClr val="dk1"/>
                </a:solidFill>
              </a:defRPr>
            </a:lvl7pPr>
            <a:lvl8pPr lvl="7" rtl="0" algn="ctr">
              <a:lnSpc>
                <a:spcPct val="100000"/>
              </a:lnSpc>
              <a:spcBef>
                <a:spcPts val="0"/>
              </a:spcBef>
              <a:spcAft>
                <a:spcPts val="0"/>
              </a:spcAft>
              <a:buClr>
                <a:schemeClr val="dk1"/>
              </a:buClr>
              <a:buSzPct val="100000"/>
              <a:buNone/>
              <a:defRPr sz="2100">
                <a:solidFill>
                  <a:schemeClr val="dk1"/>
                </a:solidFill>
              </a:defRPr>
            </a:lvl8pPr>
            <a:lvl9pPr lvl="8" rtl="0" algn="ctr">
              <a:lnSpc>
                <a:spcPct val="100000"/>
              </a:lnSpc>
              <a:spcBef>
                <a:spcPts val="0"/>
              </a:spcBef>
              <a:spcAft>
                <a:spcPts val="0"/>
              </a:spcAft>
              <a:buClr>
                <a:schemeClr val="dk1"/>
              </a:buClr>
              <a:buSzPct val="100000"/>
              <a:buNone/>
              <a:defRPr sz="2100">
                <a:solidFill>
                  <a:schemeClr val="dk1"/>
                </a:solidFill>
              </a:defRPr>
            </a:lvl9pPr>
          </a:lstStyle>
          <a:p/>
        </p:txBody>
      </p:sp>
      <p:sp>
        <p:nvSpPr>
          <p:cNvPr id="94" name="Shape 94"/>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95" name="Shape 9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19" name="Shape 19"/>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20" name="Shape 20"/>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6" name="Shape 96"/>
        <p:cNvGrpSpPr/>
        <p:nvPr/>
      </p:nvGrpSpPr>
      <p:grpSpPr>
        <a:xfrm>
          <a:off x="0" y="0"/>
          <a:ext cx="0" cy="0"/>
          <a:chOff x="0" y="0"/>
          <a:chExt cx="0" cy="0"/>
        </a:xfrm>
      </p:grpSpPr>
      <p:sp>
        <p:nvSpPr>
          <p:cNvPr id="97" name="Shape 97"/>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98" name="Shape 9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9" name="Shape 99"/>
        <p:cNvGrpSpPr/>
        <p:nvPr/>
      </p:nvGrpSpPr>
      <p:grpSpPr>
        <a:xfrm>
          <a:off x="0" y="0"/>
          <a:ext cx="0" cy="0"/>
          <a:chOff x="0" y="0"/>
          <a:chExt cx="0" cy="0"/>
        </a:xfrm>
      </p:grpSpPr>
      <p:sp>
        <p:nvSpPr>
          <p:cNvPr id="100" name="Shape 100"/>
          <p:cNvSpPr txBox="1"/>
          <p:nvPr>
            <p:ph type="title"/>
          </p:nvPr>
        </p:nvSpPr>
        <p:spPr>
          <a:xfrm>
            <a:off x="311700" y="1255275"/>
            <a:ext cx="8520600" cy="18906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101" name="Shape 101"/>
          <p:cNvSpPr txBox="1"/>
          <p:nvPr>
            <p:ph idx="1" type="body"/>
          </p:nvPr>
        </p:nvSpPr>
        <p:spPr>
          <a:xfrm>
            <a:off x="311700" y="32284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02" name="Shape 10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3" name="Shape 103"/>
        <p:cNvGrpSpPr/>
        <p:nvPr/>
      </p:nvGrpSpPr>
      <p:grpSpPr>
        <a:xfrm>
          <a:off x="0" y="0"/>
          <a:ext cx="0" cy="0"/>
          <a:chOff x="0" y="0"/>
          <a:chExt cx="0" cy="0"/>
        </a:xfrm>
      </p:grpSpPr>
      <p:sp>
        <p:nvSpPr>
          <p:cNvPr id="104" name="Shape 10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09" name="Shape 109"/>
        <p:cNvGrpSpPr/>
        <p:nvPr/>
      </p:nvGrpSpPr>
      <p:grpSpPr>
        <a:xfrm>
          <a:off x="0" y="0"/>
          <a:ext cx="0" cy="0"/>
          <a:chOff x="0" y="0"/>
          <a:chExt cx="0" cy="0"/>
        </a:xfrm>
      </p:grpSpPr>
      <p:grpSp>
        <p:nvGrpSpPr>
          <p:cNvPr id="110" name="Shape 110"/>
          <p:cNvGrpSpPr/>
          <p:nvPr/>
        </p:nvGrpSpPr>
        <p:grpSpPr>
          <a:xfrm>
            <a:off x="4350281" y="2855378"/>
            <a:ext cx="443588" cy="105632"/>
            <a:chOff x="4137525" y="2915950"/>
            <a:chExt cx="869100" cy="207000"/>
          </a:xfrm>
        </p:grpSpPr>
        <p:sp>
          <p:nvSpPr>
            <p:cNvPr id="111" name="Shape 1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 name="Shape 1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 name="Shape 1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14" name="Shape 114"/>
          <p:cNvSpPr txBox="1"/>
          <p:nvPr>
            <p:ph type="ctrTitle"/>
          </p:nvPr>
        </p:nvSpPr>
        <p:spPr>
          <a:xfrm>
            <a:off x="671256" y="990800"/>
            <a:ext cx="7801500" cy="17301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4800" u="none" cap="none" strike="noStrike">
                <a:solidFill>
                  <a:schemeClr val="dk1"/>
                </a:solidFill>
                <a:latin typeface="Oswald"/>
                <a:ea typeface="Oswald"/>
                <a:cs typeface="Oswald"/>
                <a:sym typeface="Oswald"/>
              </a:defRPr>
            </a:lvl1pPr>
            <a:lvl2pPr indent="0" lvl="1" rtl="0" algn="ctr">
              <a:spcBef>
                <a:spcPts val="0"/>
              </a:spcBef>
              <a:buClr>
                <a:schemeClr val="dk1"/>
              </a:buClr>
              <a:buFont typeface="Oswald"/>
              <a:buNone/>
              <a:defRPr sz="4800">
                <a:solidFill>
                  <a:schemeClr val="dk1"/>
                </a:solidFill>
                <a:latin typeface="Oswald"/>
                <a:ea typeface="Oswald"/>
                <a:cs typeface="Oswald"/>
                <a:sym typeface="Oswald"/>
              </a:defRPr>
            </a:lvl2pPr>
            <a:lvl3pPr indent="0" lvl="2" rtl="0" algn="ctr">
              <a:spcBef>
                <a:spcPts val="0"/>
              </a:spcBef>
              <a:buClr>
                <a:schemeClr val="dk1"/>
              </a:buClr>
              <a:buFont typeface="Oswald"/>
              <a:buNone/>
              <a:defRPr sz="4800">
                <a:solidFill>
                  <a:schemeClr val="dk1"/>
                </a:solidFill>
                <a:latin typeface="Oswald"/>
                <a:ea typeface="Oswald"/>
                <a:cs typeface="Oswald"/>
                <a:sym typeface="Oswald"/>
              </a:defRPr>
            </a:lvl3pPr>
            <a:lvl4pPr indent="0" lvl="3" rtl="0" algn="ctr">
              <a:spcBef>
                <a:spcPts val="0"/>
              </a:spcBef>
              <a:buClr>
                <a:schemeClr val="dk1"/>
              </a:buClr>
              <a:buFont typeface="Oswald"/>
              <a:buNone/>
              <a:defRPr sz="4800">
                <a:solidFill>
                  <a:schemeClr val="dk1"/>
                </a:solidFill>
                <a:latin typeface="Oswald"/>
                <a:ea typeface="Oswald"/>
                <a:cs typeface="Oswald"/>
                <a:sym typeface="Oswald"/>
              </a:defRPr>
            </a:lvl4pPr>
            <a:lvl5pPr indent="0" lvl="4" rtl="0" algn="ctr">
              <a:spcBef>
                <a:spcPts val="0"/>
              </a:spcBef>
              <a:buClr>
                <a:schemeClr val="dk1"/>
              </a:buClr>
              <a:buFont typeface="Oswald"/>
              <a:buNone/>
              <a:defRPr sz="4800">
                <a:solidFill>
                  <a:schemeClr val="dk1"/>
                </a:solidFill>
                <a:latin typeface="Oswald"/>
                <a:ea typeface="Oswald"/>
                <a:cs typeface="Oswald"/>
                <a:sym typeface="Oswald"/>
              </a:defRPr>
            </a:lvl5pPr>
            <a:lvl6pPr indent="0" lvl="5" rtl="0" algn="ctr">
              <a:spcBef>
                <a:spcPts val="0"/>
              </a:spcBef>
              <a:buClr>
                <a:schemeClr val="dk1"/>
              </a:buClr>
              <a:buFont typeface="Oswald"/>
              <a:buNone/>
              <a:defRPr sz="4800">
                <a:solidFill>
                  <a:schemeClr val="dk1"/>
                </a:solidFill>
                <a:latin typeface="Oswald"/>
                <a:ea typeface="Oswald"/>
                <a:cs typeface="Oswald"/>
                <a:sym typeface="Oswald"/>
              </a:defRPr>
            </a:lvl6pPr>
            <a:lvl7pPr indent="0" lvl="6" rtl="0" algn="ctr">
              <a:spcBef>
                <a:spcPts val="0"/>
              </a:spcBef>
              <a:buClr>
                <a:schemeClr val="dk1"/>
              </a:buClr>
              <a:buFont typeface="Oswald"/>
              <a:buNone/>
              <a:defRPr sz="4800">
                <a:solidFill>
                  <a:schemeClr val="dk1"/>
                </a:solidFill>
                <a:latin typeface="Oswald"/>
                <a:ea typeface="Oswald"/>
                <a:cs typeface="Oswald"/>
                <a:sym typeface="Oswald"/>
              </a:defRPr>
            </a:lvl7pPr>
            <a:lvl8pPr indent="0" lvl="7" rtl="0" algn="ctr">
              <a:spcBef>
                <a:spcPts val="0"/>
              </a:spcBef>
              <a:buClr>
                <a:schemeClr val="dk1"/>
              </a:buClr>
              <a:buFont typeface="Oswald"/>
              <a:buNone/>
              <a:defRPr sz="4800">
                <a:solidFill>
                  <a:schemeClr val="dk1"/>
                </a:solidFill>
                <a:latin typeface="Oswald"/>
                <a:ea typeface="Oswald"/>
                <a:cs typeface="Oswald"/>
                <a:sym typeface="Oswald"/>
              </a:defRPr>
            </a:lvl8pPr>
            <a:lvl9pPr indent="0" lvl="8" rtl="0" algn="ctr">
              <a:spcBef>
                <a:spcPts val="0"/>
              </a:spcBef>
              <a:buClr>
                <a:schemeClr val="dk1"/>
              </a:buClr>
              <a:buFont typeface="Oswald"/>
              <a:buNone/>
              <a:defRPr sz="4800">
                <a:solidFill>
                  <a:schemeClr val="dk1"/>
                </a:solidFill>
                <a:latin typeface="Oswald"/>
                <a:ea typeface="Oswald"/>
                <a:cs typeface="Oswald"/>
                <a:sym typeface="Oswald"/>
              </a:defRPr>
            </a:lvl9pPr>
          </a:lstStyle>
          <a:p/>
        </p:txBody>
      </p:sp>
      <p:sp>
        <p:nvSpPr>
          <p:cNvPr id="115" name="Shape 115"/>
          <p:cNvSpPr txBox="1"/>
          <p:nvPr>
            <p:ph idx="1" type="subTitle"/>
          </p:nvPr>
        </p:nvSpPr>
        <p:spPr>
          <a:xfrm>
            <a:off x="671250" y="3174875"/>
            <a:ext cx="7801500"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1pPr>
            <a:lvl2pPr indent="0" lvl="1" marL="4572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2pPr>
            <a:lvl3pPr indent="0" lvl="2" marL="9144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3pPr>
            <a:lvl4pPr indent="0" lvl="3" marL="13716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4pPr>
            <a:lvl5pPr indent="0" lvl="4" marL="18288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5pPr>
            <a:lvl6pPr indent="0" lvl="5" marL="22860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6pPr>
            <a:lvl7pPr indent="0" lvl="6" marL="27432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7pPr>
            <a:lvl8pPr indent="0" lvl="7" marL="32004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8pPr>
            <a:lvl9pPr indent="0" lvl="8" marL="36576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9pPr>
          </a:lstStyle>
          <a:p/>
        </p:txBody>
      </p:sp>
      <p:sp>
        <p:nvSpPr>
          <p:cNvPr id="116" name="Shape 116"/>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rtl="0">
              <a:spcBef>
                <a:spcPts val="0"/>
              </a:spcBef>
              <a:buClr>
                <a:schemeClr val="dk1"/>
              </a:buClr>
              <a:buFont typeface="Oswald"/>
              <a:buNone/>
              <a:defRPr sz="3000">
                <a:solidFill>
                  <a:schemeClr val="dk1"/>
                </a:solidFill>
                <a:latin typeface="Oswald"/>
                <a:ea typeface="Oswald"/>
                <a:cs typeface="Oswald"/>
                <a:sym typeface="Oswald"/>
              </a:defRPr>
            </a:lvl2pPr>
            <a:lvl3pPr indent="0" lvl="2" rtl="0">
              <a:spcBef>
                <a:spcPts val="0"/>
              </a:spcBef>
              <a:buClr>
                <a:schemeClr val="dk1"/>
              </a:buClr>
              <a:buFont typeface="Oswald"/>
              <a:buNone/>
              <a:defRPr sz="3000">
                <a:solidFill>
                  <a:schemeClr val="dk1"/>
                </a:solidFill>
                <a:latin typeface="Oswald"/>
                <a:ea typeface="Oswald"/>
                <a:cs typeface="Oswald"/>
                <a:sym typeface="Oswald"/>
              </a:defRPr>
            </a:lvl3pPr>
            <a:lvl4pPr indent="0" lvl="3" rtl="0">
              <a:spcBef>
                <a:spcPts val="0"/>
              </a:spcBef>
              <a:buClr>
                <a:schemeClr val="dk1"/>
              </a:buClr>
              <a:buFont typeface="Oswald"/>
              <a:buNone/>
              <a:defRPr sz="3000">
                <a:solidFill>
                  <a:schemeClr val="dk1"/>
                </a:solidFill>
                <a:latin typeface="Oswald"/>
                <a:ea typeface="Oswald"/>
                <a:cs typeface="Oswald"/>
                <a:sym typeface="Oswald"/>
              </a:defRPr>
            </a:lvl4pPr>
            <a:lvl5pPr indent="0" lvl="4" rtl="0">
              <a:spcBef>
                <a:spcPts val="0"/>
              </a:spcBef>
              <a:buClr>
                <a:schemeClr val="dk1"/>
              </a:buClr>
              <a:buFont typeface="Oswald"/>
              <a:buNone/>
              <a:defRPr sz="3000">
                <a:solidFill>
                  <a:schemeClr val="dk1"/>
                </a:solidFill>
                <a:latin typeface="Oswald"/>
                <a:ea typeface="Oswald"/>
                <a:cs typeface="Oswald"/>
                <a:sym typeface="Oswald"/>
              </a:defRPr>
            </a:lvl5pPr>
            <a:lvl6pPr indent="0" lvl="5" rtl="0">
              <a:spcBef>
                <a:spcPts val="0"/>
              </a:spcBef>
              <a:buClr>
                <a:schemeClr val="dk1"/>
              </a:buClr>
              <a:buFont typeface="Oswald"/>
              <a:buNone/>
              <a:defRPr sz="3000">
                <a:solidFill>
                  <a:schemeClr val="dk1"/>
                </a:solidFill>
                <a:latin typeface="Oswald"/>
                <a:ea typeface="Oswald"/>
                <a:cs typeface="Oswald"/>
                <a:sym typeface="Oswald"/>
              </a:defRPr>
            </a:lvl6pPr>
            <a:lvl7pPr indent="0" lvl="6" rtl="0">
              <a:spcBef>
                <a:spcPts val="0"/>
              </a:spcBef>
              <a:buClr>
                <a:schemeClr val="dk1"/>
              </a:buClr>
              <a:buFont typeface="Oswald"/>
              <a:buNone/>
              <a:defRPr sz="3000">
                <a:solidFill>
                  <a:schemeClr val="dk1"/>
                </a:solidFill>
                <a:latin typeface="Oswald"/>
                <a:ea typeface="Oswald"/>
                <a:cs typeface="Oswald"/>
                <a:sym typeface="Oswald"/>
              </a:defRPr>
            </a:lvl7pPr>
            <a:lvl8pPr indent="0" lvl="7" rtl="0">
              <a:spcBef>
                <a:spcPts val="0"/>
              </a:spcBef>
              <a:buClr>
                <a:schemeClr val="dk1"/>
              </a:buClr>
              <a:buFont typeface="Oswald"/>
              <a:buNone/>
              <a:defRPr sz="3000">
                <a:solidFill>
                  <a:schemeClr val="dk1"/>
                </a:solidFill>
                <a:latin typeface="Oswald"/>
                <a:ea typeface="Oswald"/>
                <a:cs typeface="Oswald"/>
                <a:sym typeface="Oswald"/>
              </a:defRPr>
            </a:lvl8pPr>
            <a:lvl9pPr indent="0" lvl="8" rtl="0">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119" name="Shape 119"/>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120" name="Shape 120"/>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21" name="Shape 121"/>
        <p:cNvGrpSpPr/>
        <p:nvPr/>
      </p:nvGrpSpPr>
      <p:grpSpPr>
        <a:xfrm>
          <a:off x="0" y="0"/>
          <a:ext cx="0" cy="0"/>
          <a:chOff x="0" y="0"/>
          <a:chExt cx="0" cy="0"/>
        </a:xfrm>
      </p:grpSpPr>
      <p:sp>
        <p:nvSpPr>
          <p:cNvPr id="122" name="Shape 122"/>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Oswald"/>
              <a:buNone/>
              <a:defRPr b="0" i="0" sz="2100" u="none" cap="none" strike="noStrike">
                <a:solidFill>
                  <a:schemeClr val="dk1"/>
                </a:solidFill>
                <a:latin typeface="Oswald"/>
                <a:ea typeface="Oswald"/>
                <a:cs typeface="Oswald"/>
                <a:sym typeface="Oswald"/>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123" name="Shape 123"/>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rtl="0">
              <a:spcBef>
                <a:spcPts val="0"/>
              </a:spcBef>
              <a:buClr>
                <a:schemeClr val="dk1"/>
              </a:buClr>
              <a:buFont typeface="Oswald"/>
              <a:buNone/>
              <a:defRPr sz="3000">
                <a:solidFill>
                  <a:schemeClr val="dk1"/>
                </a:solidFill>
                <a:latin typeface="Oswald"/>
                <a:ea typeface="Oswald"/>
                <a:cs typeface="Oswald"/>
                <a:sym typeface="Oswald"/>
              </a:defRPr>
            </a:lvl2pPr>
            <a:lvl3pPr indent="0" lvl="2" rtl="0">
              <a:spcBef>
                <a:spcPts val="0"/>
              </a:spcBef>
              <a:buClr>
                <a:schemeClr val="dk1"/>
              </a:buClr>
              <a:buFont typeface="Oswald"/>
              <a:buNone/>
              <a:defRPr sz="3000">
                <a:solidFill>
                  <a:schemeClr val="dk1"/>
                </a:solidFill>
                <a:latin typeface="Oswald"/>
                <a:ea typeface="Oswald"/>
                <a:cs typeface="Oswald"/>
                <a:sym typeface="Oswald"/>
              </a:defRPr>
            </a:lvl3pPr>
            <a:lvl4pPr indent="0" lvl="3" rtl="0">
              <a:spcBef>
                <a:spcPts val="0"/>
              </a:spcBef>
              <a:buClr>
                <a:schemeClr val="dk1"/>
              </a:buClr>
              <a:buFont typeface="Oswald"/>
              <a:buNone/>
              <a:defRPr sz="3000">
                <a:solidFill>
                  <a:schemeClr val="dk1"/>
                </a:solidFill>
                <a:latin typeface="Oswald"/>
                <a:ea typeface="Oswald"/>
                <a:cs typeface="Oswald"/>
                <a:sym typeface="Oswald"/>
              </a:defRPr>
            </a:lvl4pPr>
            <a:lvl5pPr indent="0" lvl="4" rtl="0">
              <a:spcBef>
                <a:spcPts val="0"/>
              </a:spcBef>
              <a:buClr>
                <a:schemeClr val="dk1"/>
              </a:buClr>
              <a:buFont typeface="Oswald"/>
              <a:buNone/>
              <a:defRPr sz="3000">
                <a:solidFill>
                  <a:schemeClr val="dk1"/>
                </a:solidFill>
                <a:latin typeface="Oswald"/>
                <a:ea typeface="Oswald"/>
                <a:cs typeface="Oswald"/>
                <a:sym typeface="Oswald"/>
              </a:defRPr>
            </a:lvl5pPr>
            <a:lvl6pPr indent="0" lvl="5" rtl="0">
              <a:spcBef>
                <a:spcPts val="0"/>
              </a:spcBef>
              <a:buClr>
                <a:schemeClr val="dk1"/>
              </a:buClr>
              <a:buFont typeface="Oswald"/>
              <a:buNone/>
              <a:defRPr sz="3000">
                <a:solidFill>
                  <a:schemeClr val="dk1"/>
                </a:solidFill>
                <a:latin typeface="Oswald"/>
                <a:ea typeface="Oswald"/>
                <a:cs typeface="Oswald"/>
                <a:sym typeface="Oswald"/>
              </a:defRPr>
            </a:lvl6pPr>
            <a:lvl7pPr indent="0" lvl="6" rtl="0">
              <a:spcBef>
                <a:spcPts val="0"/>
              </a:spcBef>
              <a:buClr>
                <a:schemeClr val="dk1"/>
              </a:buClr>
              <a:buFont typeface="Oswald"/>
              <a:buNone/>
              <a:defRPr sz="3000">
                <a:solidFill>
                  <a:schemeClr val="dk1"/>
                </a:solidFill>
                <a:latin typeface="Oswald"/>
                <a:ea typeface="Oswald"/>
                <a:cs typeface="Oswald"/>
                <a:sym typeface="Oswald"/>
              </a:defRPr>
            </a:lvl7pPr>
            <a:lvl8pPr indent="0" lvl="7" rtl="0">
              <a:spcBef>
                <a:spcPts val="0"/>
              </a:spcBef>
              <a:buClr>
                <a:schemeClr val="dk1"/>
              </a:buClr>
              <a:buFont typeface="Oswald"/>
              <a:buNone/>
              <a:defRPr sz="3000">
                <a:solidFill>
                  <a:schemeClr val="dk1"/>
                </a:solidFill>
                <a:latin typeface="Oswald"/>
                <a:ea typeface="Oswald"/>
                <a:cs typeface="Oswald"/>
                <a:sym typeface="Oswald"/>
              </a:defRPr>
            </a:lvl8pPr>
            <a:lvl9pPr indent="0" lvl="8" rtl="0">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126" name="Shape 126"/>
          <p:cNvSpPr txBox="1"/>
          <p:nvPr>
            <p:ph idx="1" type="body"/>
          </p:nvPr>
        </p:nvSpPr>
        <p:spPr>
          <a:xfrm>
            <a:off x="311700" y="1152475"/>
            <a:ext cx="3999900"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127" name="Shape 127"/>
          <p:cNvSpPr txBox="1"/>
          <p:nvPr>
            <p:ph idx="2" type="body"/>
          </p:nvPr>
        </p:nvSpPr>
        <p:spPr>
          <a:xfrm>
            <a:off x="4832400" y="1152475"/>
            <a:ext cx="3999900"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128" name="Shape 128"/>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29" name="Shape 129"/>
        <p:cNvGrpSpPr/>
        <p:nvPr/>
      </p:nvGrpSpPr>
      <p:grpSpPr>
        <a:xfrm>
          <a:off x="0" y="0"/>
          <a:ext cx="0" cy="0"/>
          <a:chOff x="0" y="0"/>
          <a:chExt cx="0" cy="0"/>
        </a:xfrm>
      </p:grpSpPr>
      <p:sp>
        <p:nvSpPr>
          <p:cNvPr id="130" name="Shape 130"/>
          <p:cNvSpPr txBox="1"/>
          <p:nvPr>
            <p:ph type="title"/>
          </p:nvPr>
        </p:nvSpPr>
        <p:spPr>
          <a:xfrm>
            <a:off x="671250" y="2141250"/>
            <a:ext cx="7852200" cy="8610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Oswald"/>
              <a:buNone/>
              <a:defRPr b="0" i="0" sz="3600" u="none" cap="none" strike="noStrike">
                <a:solidFill>
                  <a:schemeClr val="dk1"/>
                </a:solidFill>
                <a:latin typeface="Oswald"/>
                <a:ea typeface="Oswald"/>
                <a:cs typeface="Oswald"/>
                <a:sym typeface="Oswald"/>
              </a:defRPr>
            </a:lvl1pPr>
            <a:lvl2pPr indent="0" lvl="1" rtl="0" algn="ctr">
              <a:spcBef>
                <a:spcPts val="0"/>
              </a:spcBef>
              <a:buClr>
                <a:schemeClr val="dk1"/>
              </a:buClr>
              <a:buFont typeface="Oswald"/>
              <a:buNone/>
              <a:defRPr sz="3600">
                <a:solidFill>
                  <a:schemeClr val="dk1"/>
                </a:solidFill>
                <a:latin typeface="Oswald"/>
                <a:ea typeface="Oswald"/>
                <a:cs typeface="Oswald"/>
                <a:sym typeface="Oswald"/>
              </a:defRPr>
            </a:lvl2pPr>
            <a:lvl3pPr indent="0" lvl="2" rtl="0" algn="ctr">
              <a:spcBef>
                <a:spcPts val="0"/>
              </a:spcBef>
              <a:buClr>
                <a:schemeClr val="dk1"/>
              </a:buClr>
              <a:buFont typeface="Oswald"/>
              <a:buNone/>
              <a:defRPr sz="3600">
                <a:solidFill>
                  <a:schemeClr val="dk1"/>
                </a:solidFill>
                <a:latin typeface="Oswald"/>
                <a:ea typeface="Oswald"/>
                <a:cs typeface="Oswald"/>
                <a:sym typeface="Oswald"/>
              </a:defRPr>
            </a:lvl3pPr>
            <a:lvl4pPr indent="0" lvl="3" rtl="0" algn="ctr">
              <a:spcBef>
                <a:spcPts val="0"/>
              </a:spcBef>
              <a:buClr>
                <a:schemeClr val="dk1"/>
              </a:buClr>
              <a:buFont typeface="Oswald"/>
              <a:buNone/>
              <a:defRPr sz="3600">
                <a:solidFill>
                  <a:schemeClr val="dk1"/>
                </a:solidFill>
                <a:latin typeface="Oswald"/>
                <a:ea typeface="Oswald"/>
                <a:cs typeface="Oswald"/>
                <a:sym typeface="Oswald"/>
              </a:defRPr>
            </a:lvl4pPr>
            <a:lvl5pPr indent="0" lvl="4" rtl="0" algn="ctr">
              <a:spcBef>
                <a:spcPts val="0"/>
              </a:spcBef>
              <a:buClr>
                <a:schemeClr val="dk1"/>
              </a:buClr>
              <a:buFont typeface="Oswald"/>
              <a:buNone/>
              <a:defRPr sz="3600">
                <a:solidFill>
                  <a:schemeClr val="dk1"/>
                </a:solidFill>
                <a:latin typeface="Oswald"/>
                <a:ea typeface="Oswald"/>
                <a:cs typeface="Oswald"/>
                <a:sym typeface="Oswald"/>
              </a:defRPr>
            </a:lvl5pPr>
            <a:lvl6pPr indent="0" lvl="5" rtl="0" algn="ctr">
              <a:spcBef>
                <a:spcPts val="0"/>
              </a:spcBef>
              <a:buClr>
                <a:schemeClr val="dk1"/>
              </a:buClr>
              <a:buFont typeface="Oswald"/>
              <a:buNone/>
              <a:defRPr sz="3600">
                <a:solidFill>
                  <a:schemeClr val="dk1"/>
                </a:solidFill>
                <a:latin typeface="Oswald"/>
                <a:ea typeface="Oswald"/>
                <a:cs typeface="Oswald"/>
                <a:sym typeface="Oswald"/>
              </a:defRPr>
            </a:lvl6pPr>
            <a:lvl7pPr indent="0" lvl="6" rtl="0" algn="ctr">
              <a:spcBef>
                <a:spcPts val="0"/>
              </a:spcBef>
              <a:buClr>
                <a:schemeClr val="dk1"/>
              </a:buClr>
              <a:buFont typeface="Oswald"/>
              <a:buNone/>
              <a:defRPr sz="3600">
                <a:solidFill>
                  <a:schemeClr val="dk1"/>
                </a:solidFill>
                <a:latin typeface="Oswald"/>
                <a:ea typeface="Oswald"/>
                <a:cs typeface="Oswald"/>
                <a:sym typeface="Oswald"/>
              </a:defRPr>
            </a:lvl7pPr>
            <a:lvl8pPr indent="0" lvl="7" rtl="0" algn="ctr">
              <a:spcBef>
                <a:spcPts val="0"/>
              </a:spcBef>
              <a:buClr>
                <a:schemeClr val="dk1"/>
              </a:buClr>
              <a:buFont typeface="Oswald"/>
              <a:buNone/>
              <a:defRPr sz="3600">
                <a:solidFill>
                  <a:schemeClr val="dk1"/>
                </a:solidFill>
                <a:latin typeface="Oswald"/>
                <a:ea typeface="Oswald"/>
                <a:cs typeface="Oswald"/>
                <a:sym typeface="Oswald"/>
              </a:defRPr>
            </a:lvl8pPr>
            <a:lvl9pPr indent="0" lvl="8" rtl="0" algn="ctr">
              <a:spcBef>
                <a:spcPts val="0"/>
              </a:spcBef>
              <a:buClr>
                <a:schemeClr val="dk1"/>
              </a:buClr>
              <a:buFont typeface="Oswald"/>
              <a:buNone/>
              <a:defRPr sz="3600">
                <a:solidFill>
                  <a:schemeClr val="dk1"/>
                </a:solidFill>
                <a:latin typeface="Oswald"/>
                <a:ea typeface="Oswald"/>
                <a:cs typeface="Oswald"/>
                <a:sym typeface="Oswald"/>
              </a:defRPr>
            </a:lvl9pPr>
          </a:lstStyle>
          <a:p/>
        </p:txBody>
      </p:sp>
      <p:sp>
        <p:nvSpPr>
          <p:cNvPr id="131" name="Shape 131"/>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rtl="0">
              <a:spcBef>
                <a:spcPts val="0"/>
              </a:spcBef>
              <a:buClr>
                <a:schemeClr val="dk1"/>
              </a:buClr>
              <a:buFont typeface="Oswald"/>
              <a:buNone/>
              <a:defRPr sz="3000">
                <a:solidFill>
                  <a:schemeClr val="dk1"/>
                </a:solidFill>
                <a:latin typeface="Oswald"/>
                <a:ea typeface="Oswald"/>
                <a:cs typeface="Oswald"/>
                <a:sym typeface="Oswald"/>
              </a:defRPr>
            </a:lvl2pPr>
            <a:lvl3pPr indent="0" lvl="2" rtl="0">
              <a:spcBef>
                <a:spcPts val="0"/>
              </a:spcBef>
              <a:buClr>
                <a:schemeClr val="dk1"/>
              </a:buClr>
              <a:buFont typeface="Oswald"/>
              <a:buNone/>
              <a:defRPr sz="3000">
                <a:solidFill>
                  <a:schemeClr val="dk1"/>
                </a:solidFill>
                <a:latin typeface="Oswald"/>
                <a:ea typeface="Oswald"/>
                <a:cs typeface="Oswald"/>
                <a:sym typeface="Oswald"/>
              </a:defRPr>
            </a:lvl3pPr>
            <a:lvl4pPr indent="0" lvl="3" rtl="0">
              <a:spcBef>
                <a:spcPts val="0"/>
              </a:spcBef>
              <a:buClr>
                <a:schemeClr val="dk1"/>
              </a:buClr>
              <a:buFont typeface="Oswald"/>
              <a:buNone/>
              <a:defRPr sz="3000">
                <a:solidFill>
                  <a:schemeClr val="dk1"/>
                </a:solidFill>
                <a:latin typeface="Oswald"/>
                <a:ea typeface="Oswald"/>
                <a:cs typeface="Oswald"/>
                <a:sym typeface="Oswald"/>
              </a:defRPr>
            </a:lvl4pPr>
            <a:lvl5pPr indent="0" lvl="4" rtl="0">
              <a:spcBef>
                <a:spcPts val="0"/>
              </a:spcBef>
              <a:buClr>
                <a:schemeClr val="dk1"/>
              </a:buClr>
              <a:buFont typeface="Oswald"/>
              <a:buNone/>
              <a:defRPr sz="3000">
                <a:solidFill>
                  <a:schemeClr val="dk1"/>
                </a:solidFill>
                <a:latin typeface="Oswald"/>
                <a:ea typeface="Oswald"/>
                <a:cs typeface="Oswald"/>
                <a:sym typeface="Oswald"/>
              </a:defRPr>
            </a:lvl5pPr>
            <a:lvl6pPr indent="0" lvl="5" rtl="0">
              <a:spcBef>
                <a:spcPts val="0"/>
              </a:spcBef>
              <a:buClr>
                <a:schemeClr val="dk1"/>
              </a:buClr>
              <a:buFont typeface="Oswald"/>
              <a:buNone/>
              <a:defRPr sz="3000">
                <a:solidFill>
                  <a:schemeClr val="dk1"/>
                </a:solidFill>
                <a:latin typeface="Oswald"/>
                <a:ea typeface="Oswald"/>
                <a:cs typeface="Oswald"/>
                <a:sym typeface="Oswald"/>
              </a:defRPr>
            </a:lvl6pPr>
            <a:lvl7pPr indent="0" lvl="6" rtl="0">
              <a:spcBef>
                <a:spcPts val="0"/>
              </a:spcBef>
              <a:buClr>
                <a:schemeClr val="dk1"/>
              </a:buClr>
              <a:buFont typeface="Oswald"/>
              <a:buNone/>
              <a:defRPr sz="3000">
                <a:solidFill>
                  <a:schemeClr val="dk1"/>
                </a:solidFill>
                <a:latin typeface="Oswald"/>
                <a:ea typeface="Oswald"/>
                <a:cs typeface="Oswald"/>
                <a:sym typeface="Oswald"/>
              </a:defRPr>
            </a:lvl7pPr>
            <a:lvl8pPr indent="0" lvl="7" rtl="0">
              <a:spcBef>
                <a:spcPts val="0"/>
              </a:spcBef>
              <a:buClr>
                <a:schemeClr val="dk1"/>
              </a:buClr>
              <a:buFont typeface="Oswald"/>
              <a:buNone/>
              <a:defRPr sz="3000">
                <a:solidFill>
                  <a:schemeClr val="dk1"/>
                </a:solidFill>
                <a:latin typeface="Oswald"/>
                <a:ea typeface="Oswald"/>
                <a:cs typeface="Oswald"/>
                <a:sym typeface="Oswald"/>
              </a:defRPr>
            </a:lvl8pPr>
            <a:lvl9pPr indent="0" lvl="8" rtl="0">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134" name="Shape 134"/>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35" name="Shape 135"/>
        <p:cNvGrpSpPr/>
        <p:nvPr/>
      </p:nvGrpSpPr>
      <p:grpSpPr>
        <a:xfrm>
          <a:off x="0" y="0"/>
          <a:ext cx="0" cy="0"/>
          <a:chOff x="0" y="0"/>
          <a:chExt cx="0" cy="0"/>
        </a:xfrm>
      </p:grpSpPr>
      <p:sp>
        <p:nvSpPr>
          <p:cNvPr id="136" name="Shape 136"/>
          <p:cNvSpPr txBox="1"/>
          <p:nvPr>
            <p:ph type="title"/>
          </p:nvPr>
        </p:nvSpPr>
        <p:spPr>
          <a:xfrm>
            <a:off x="311700" y="555600"/>
            <a:ext cx="2808000" cy="755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Oswald"/>
              <a:buNone/>
              <a:defRPr b="0" i="0" sz="2400" u="none" cap="none" strike="noStrike">
                <a:solidFill>
                  <a:schemeClr val="dk1"/>
                </a:solidFill>
                <a:latin typeface="Oswald"/>
                <a:ea typeface="Oswald"/>
                <a:cs typeface="Oswald"/>
                <a:sym typeface="Oswald"/>
              </a:defRPr>
            </a:lvl1pPr>
            <a:lvl2pPr indent="0" lvl="1" rtl="0">
              <a:spcBef>
                <a:spcPts val="0"/>
              </a:spcBef>
              <a:buClr>
                <a:schemeClr val="dk1"/>
              </a:buClr>
              <a:buFont typeface="Oswald"/>
              <a:buNone/>
              <a:defRPr sz="2400">
                <a:solidFill>
                  <a:schemeClr val="dk1"/>
                </a:solidFill>
                <a:latin typeface="Oswald"/>
                <a:ea typeface="Oswald"/>
                <a:cs typeface="Oswald"/>
                <a:sym typeface="Oswald"/>
              </a:defRPr>
            </a:lvl2pPr>
            <a:lvl3pPr indent="0" lvl="2" rtl="0">
              <a:spcBef>
                <a:spcPts val="0"/>
              </a:spcBef>
              <a:buClr>
                <a:schemeClr val="dk1"/>
              </a:buClr>
              <a:buFont typeface="Oswald"/>
              <a:buNone/>
              <a:defRPr sz="2400">
                <a:solidFill>
                  <a:schemeClr val="dk1"/>
                </a:solidFill>
                <a:latin typeface="Oswald"/>
                <a:ea typeface="Oswald"/>
                <a:cs typeface="Oswald"/>
                <a:sym typeface="Oswald"/>
              </a:defRPr>
            </a:lvl3pPr>
            <a:lvl4pPr indent="0" lvl="3" rtl="0">
              <a:spcBef>
                <a:spcPts val="0"/>
              </a:spcBef>
              <a:buClr>
                <a:schemeClr val="dk1"/>
              </a:buClr>
              <a:buFont typeface="Oswald"/>
              <a:buNone/>
              <a:defRPr sz="2400">
                <a:solidFill>
                  <a:schemeClr val="dk1"/>
                </a:solidFill>
                <a:latin typeface="Oswald"/>
                <a:ea typeface="Oswald"/>
                <a:cs typeface="Oswald"/>
                <a:sym typeface="Oswald"/>
              </a:defRPr>
            </a:lvl4pPr>
            <a:lvl5pPr indent="0" lvl="4" rtl="0">
              <a:spcBef>
                <a:spcPts val="0"/>
              </a:spcBef>
              <a:buClr>
                <a:schemeClr val="dk1"/>
              </a:buClr>
              <a:buFont typeface="Oswald"/>
              <a:buNone/>
              <a:defRPr sz="2400">
                <a:solidFill>
                  <a:schemeClr val="dk1"/>
                </a:solidFill>
                <a:latin typeface="Oswald"/>
                <a:ea typeface="Oswald"/>
                <a:cs typeface="Oswald"/>
                <a:sym typeface="Oswald"/>
              </a:defRPr>
            </a:lvl5pPr>
            <a:lvl6pPr indent="0" lvl="5" rtl="0">
              <a:spcBef>
                <a:spcPts val="0"/>
              </a:spcBef>
              <a:buClr>
                <a:schemeClr val="dk1"/>
              </a:buClr>
              <a:buFont typeface="Oswald"/>
              <a:buNone/>
              <a:defRPr sz="2400">
                <a:solidFill>
                  <a:schemeClr val="dk1"/>
                </a:solidFill>
                <a:latin typeface="Oswald"/>
                <a:ea typeface="Oswald"/>
                <a:cs typeface="Oswald"/>
                <a:sym typeface="Oswald"/>
              </a:defRPr>
            </a:lvl6pPr>
            <a:lvl7pPr indent="0" lvl="6" rtl="0">
              <a:spcBef>
                <a:spcPts val="0"/>
              </a:spcBef>
              <a:buClr>
                <a:schemeClr val="dk1"/>
              </a:buClr>
              <a:buFont typeface="Oswald"/>
              <a:buNone/>
              <a:defRPr sz="2400">
                <a:solidFill>
                  <a:schemeClr val="dk1"/>
                </a:solidFill>
                <a:latin typeface="Oswald"/>
                <a:ea typeface="Oswald"/>
                <a:cs typeface="Oswald"/>
                <a:sym typeface="Oswald"/>
              </a:defRPr>
            </a:lvl7pPr>
            <a:lvl8pPr indent="0" lvl="7" rtl="0">
              <a:spcBef>
                <a:spcPts val="0"/>
              </a:spcBef>
              <a:buClr>
                <a:schemeClr val="dk1"/>
              </a:buClr>
              <a:buFont typeface="Oswald"/>
              <a:buNone/>
              <a:defRPr sz="2400">
                <a:solidFill>
                  <a:schemeClr val="dk1"/>
                </a:solidFill>
                <a:latin typeface="Oswald"/>
                <a:ea typeface="Oswald"/>
                <a:cs typeface="Oswald"/>
                <a:sym typeface="Oswald"/>
              </a:defRPr>
            </a:lvl8pPr>
            <a:lvl9pPr indent="0" lvl="8" rtl="0">
              <a:spcBef>
                <a:spcPts val="0"/>
              </a:spcBef>
              <a:buClr>
                <a:schemeClr val="dk1"/>
              </a:buClr>
              <a:buFont typeface="Oswald"/>
              <a:buNone/>
              <a:defRPr sz="2400">
                <a:solidFill>
                  <a:schemeClr val="dk1"/>
                </a:solidFill>
                <a:latin typeface="Oswald"/>
                <a:ea typeface="Oswald"/>
                <a:cs typeface="Oswald"/>
                <a:sym typeface="Oswald"/>
              </a:defRPr>
            </a:lvl9pPr>
          </a:lstStyle>
          <a:p/>
        </p:txBody>
      </p:sp>
      <p:sp>
        <p:nvSpPr>
          <p:cNvPr id="137" name="Shape 137"/>
          <p:cNvSpPr txBox="1"/>
          <p:nvPr>
            <p:ph idx="1" type="body"/>
          </p:nvPr>
        </p:nvSpPr>
        <p:spPr>
          <a:xfrm>
            <a:off x="311700" y="1389600"/>
            <a:ext cx="2808000"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138" name="Shape 138"/>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1" name="Shape 21"/>
        <p:cNvGrpSpPr/>
        <p:nvPr/>
      </p:nvGrpSpPr>
      <p:grpSpPr>
        <a:xfrm>
          <a:off x="0" y="0"/>
          <a:ext cx="0" cy="0"/>
          <a:chOff x="0" y="0"/>
          <a:chExt cx="0" cy="0"/>
        </a:xfrm>
      </p:grpSpPr>
      <p:sp>
        <p:nvSpPr>
          <p:cNvPr id="22" name="Shape 22"/>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Oswald"/>
              <a:buNone/>
              <a:defRPr b="0" i="0" sz="2100" u="none" cap="none" strike="noStrike">
                <a:solidFill>
                  <a:schemeClr val="dk1"/>
                </a:solidFill>
                <a:latin typeface="Oswald"/>
                <a:ea typeface="Oswald"/>
                <a:cs typeface="Oswald"/>
                <a:sym typeface="Oswald"/>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23" name="Shape 23"/>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139" name="Shape 139"/>
        <p:cNvGrpSpPr/>
        <p:nvPr/>
      </p:nvGrpSpPr>
      <p:grpSpPr>
        <a:xfrm>
          <a:off x="0" y="0"/>
          <a:ext cx="0" cy="0"/>
          <a:chOff x="0" y="0"/>
          <a:chExt cx="0" cy="0"/>
        </a:xfrm>
      </p:grpSpPr>
      <p:sp>
        <p:nvSpPr>
          <p:cNvPr id="140" name="Shape 140"/>
          <p:cNvSpPr txBox="1"/>
          <p:nvPr>
            <p:ph type="title"/>
          </p:nvPr>
        </p:nvSpPr>
        <p:spPr>
          <a:xfrm>
            <a:off x="490250" y="526350"/>
            <a:ext cx="62271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Oswald"/>
              <a:buNone/>
              <a:defRPr b="0" i="0" sz="4800" u="none" cap="none" strike="noStrike">
                <a:solidFill>
                  <a:schemeClr val="lt1"/>
                </a:solidFill>
                <a:latin typeface="Oswald"/>
                <a:ea typeface="Oswald"/>
                <a:cs typeface="Oswald"/>
                <a:sym typeface="Oswald"/>
              </a:defRPr>
            </a:lvl1pPr>
            <a:lvl2pPr indent="0" lvl="1" rtl="0">
              <a:spcBef>
                <a:spcPts val="0"/>
              </a:spcBef>
              <a:buClr>
                <a:schemeClr val="lt1"/>
              </a:buClr>
              <a:buFont typeface="Oswald"/>
              <a:buNone/>
              <a:defRPr sz="4800">
                <a:solidFill>
                  <a:schemeClr val="lt1"/>
                </a:solidFill>
                <a:latin typeface="Oswald"/>
                <a:ea typeface="Oswald"/>
                <a:cs typeface="Oswald"/>
                <a:sym typeface="Oswald"/>
              </a:defRPr>
            </a:lvl2pPr>
            <a:lvl3pPr indent="0" lvl="2" rtl="0">
              <a:spcBef>
                <a:spcPts val="0"/>
              </a:spcBef>
              <a:buClr>
                <a:schemeClr val="lt1"/>
              </a:buClr>
              <a:buFont typeface="Oswald"/>
              <a:buNone/>
              <a:defRPr sz="4800">
                <a:solidFill>
                  <a:schemeClr val="lt1"/>
                </a:solidFill>
                <a:latin typeface="Oswald"/>
                <a:ea typeface="Oswald"/>
                <a:cs typeface="Oswald"/>
                <a:sym typeface="Oswald"/>
              </a:defRPr>
            </a:lvl3pPr>
            <a:lvl4pPr indent="0" lvl="3" rtl="0">
              <a:spcBef>
                <a:spcPts val="0"/>
              </a:spcBef>
              <a:buClr>
                <a:schemeClr val="lt1"/>
              </a:buClr>
              <a:buFont typeface="Oswald"/>
              <a:buNone/>
              <a:defRPr sz="4800">
                <a:solidFill>
                  <a:schemeClr val="lt1"/>
                </a:solidFill>
                <a:latin typeface="Oswald"/>
                <a:ea typeface="Oswald"/>
                <a:cs typeface="Oswald"/>
                <a:sym typeface="Oswald"/>
              </a:defRPr>
            </a:lvl4pPr>
            <a:lvl5pPr indent="0" lvl="4" rtl="0">
              <a:spcBef>
                <a:spcPts val="0"/>
              </a:spcBef>
              <a:buClr>
                <a:schemeClr val="lt1"/>
              </a:buClr>
              <a:buFont typeface="Oswald"/>
              <a:buNone/>
              <a:defRPr sz="4800">
                <a:solidFill>
                  <a:schemeClr val="lt1"/>
                </a:solidFill>
                <a:latin typeface="Oswald"/>
                <a:ea typeface="Oswald"/>
                <a:cs typeface="Oswald"/>
                <a:sym typeface="Oswald"/>
              </a:defRPr>
            </a:lvl5pPr>
            <a:lvl6pPr indent="0" lvl="5" rtl="0">
              <a:spcBef>
                <a:spcPts val="0"/>
              </a:spcBef>
              <a:buClr>
                <a:schemeClr val="lt1"/>
              </a:buClr>
              <a:buFont typeface="Oswald"/>
              <a:buNone/>
              <a:defRPr sz="4800">
                <a:solidFill>
                  <a:schemeClr val="lt1"/>
                </a:solidFill>
                <a:latin typeface="Oswald"/>
                <a:ea typeface="Oswald"/>
                <a:cs typeface="Oswald"/>
                <a:sym typeface="Oswald"/>
              </a:defRPr>
            </a:lvl6pPr>
            <a:lvl7pPr indent="0" lvl="6" rtl="0">
              <a:spcBef>
                <a:spcPts val="0"/>
              </a:spcBef>
              <a:buClr>
                <a:schemeClr val="lt1"/>
              </a:buClr>
              <a:buFont typeface="Oswald"/>
              <a:buNone/>
              <a:defRPr sz="4800">
                <a:solidFill>
                  <a:schemeClr val="lt1"/>
                </a:solidFill>
                <a:latin typeface="Oswald"/>
                <a:ea typeface="Oswald"/>
                <a:cs typeface="Oswald"/>
                <a:sym typeface="Oswald"/>
              </a:defRPr>
            </a:lvl7pPr>
            <a:lvl8pPr indent="0" lvl="7" rtl="0">
              <a:spcBef>
                <a:spcPts val="0"/>
              </a:spcBef>
              <a:buClr>
                <a:schemeClr val="lt1"/>
              </a:buClr>
              <a:buFont typeface="Oswald"/>
              <a:buNone/>
              <a:defRPr sz="4800">
                <a:solidFill>
                  <a:schemeClr val="lt1"/>
                </a:solidFill>
                <a:latin typeface="Oswald"/>
                <a:ea typeface="Oswald"/>
                <a:cs typeface="Oswald"/>
                <a:sym typeface="Oswald"/>
              </a:defRPr>
            </a:lvl8pPr>
            <a:lvl9pPr indent="0" lvl="8" rtl="0">
              <a:spcBef>
                <a:spcPts val="0"/>
              </a:spcBef>
              <a:buClr>
                <a:schemeClr val="lt1"/>
              </a:buClr>
              <a:buFont typeface="Oswald"/>
              <a:buNone/>
              <a:defRPr sz="4800">
                <a:solidFill>
                  <a:schemeClr val="lt1"/>
                </a:solidFill>
                <a:latin typeface="Oswald"/>
                <a:ea typeface="Oswald"/>
                <a:cs typeface="Oswald"/>
                <a:sym typeface="Oswald"/>
              </a:defRPr>
            </a:lvl9pPr>
          </a:lstStyle>
          <a:p/>
        </p:txBody>
      </p:sp>
      <p:sp>
        <p:nvSpPr>
          <p:cNvPr id="141" name="Shape 141"/>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42" name="Shape 142"/>
        <p:cNvGrpSpPr/>
        <p:nvPr/>
      </p:nvGrpSpPr>
      <p:grpSpPr>
        <a:xfrm>
          <a:off x="0" y="0"/>
          <a:ext cx="0" cy="0"/>
          <a:chOff x="0" y="0"/>
          <a:chExt cx="0" cy="0"/>
        </a:xfrm>
      </p:grpSpPr>
      <p:sp>
        <p:nvSpPr>
          <p:cNvPr id="143" name="Shape 143"/>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44" name="Shape 144"/>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145" name="Shape 145"/>
          <p:cNvSpPr txBox="1"/>
          <p:nvPr>
            <p:ph type="title"/>
          </p:nvPr>
        </p:nvSpPr>
        <p:spPr>
          <a:xfrm>
            <a:off x="265500" y="1081400"/>
            <a:ext cx="4045200" cy="1710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4200" u="none" cap="none" strike="noStrike">
                <a:solidFill>
                  <a:schemeClr val="dk1"/>
                </a:solidFill>
                <a:latin typeface="Oswald"/>
                <a:ea typeface="Oswald"/>
                <a:cs typeface="Oswald"/>
                <a:sym typeface="Oswald"/>
              </a:defRPr>
            </a:lvl1pPr>
            <a:lvl2pPr indent="0" lvl="1" rtl="0" algn="ctr">
              <a:spcBef>
                <a:spcPts val="0"/>
              </a:spcBef>
              <a:buClr>
                <a:schemeClr val="dk1"/>
              </a:buClr>
              <a:buFont typeface="Oswald"/>
              <a:buNone/>
              <a:defRPr sz="4200">
                <a:solidFill>
                  <a:schemeClr val="dk1"/>
                </a:solidFill>
                <a:latin typeface="Oswald"/>
                <a:ea typeface="Oswald"/>
                <a:cs typeface="Oswald"/>
                <a:sym typeface="Oswald"/>
              </a:defRPr>
            </a:lvl2pPr>
            <a:lvl3pPr indent="0" lvl="2" rtl="0" algn="ctr">
              <a:spcBef>
                <a:spcPts val="0"/>
              </a:spcBef>
              <a:buClr>
                <a:schemeClr val="dk1"/>
              </a:buClr>
              <a:buFont typeface="Oswald"/>
              <a:buNone/>
              <a:defRPr sz="4200">
                <a:solidFill>
                  <a:schemeClr val="dk1"/>
                </a:solidFill>
                <a:latin typeface="Oswald"/>
                <a:ea typeface="Oswald"/>
                <a:cs typeface="Oswald"/>
                <a:sym typeface="Oswald"/>
              </a:defRPr>
            </a:lvl3pPr>
            <a:lvl4pPr indent="0" lvl="3" rtl="0" algn="ctr">
              <a:spcBef>
                <a:spcPts val="0"/>
              </a:spcBef>
              <a:buClr>
                <a:schemeClr val="dk1"/>
              </a:buClr>
              <a:buFont typeface="Oswald"/>
              <a:buNone/>
              <a:defRPr sz="4200">
                <a:solidFill>
                  <a:schemeClr val="dk1"/>
                </a:solidFill>
                <a:latin typeface="Oswald"/>
                <a:ea typeface="Oswald"/>
                <a:cs typeface="Oswald"/>
                <a:sym typeface="Oswald"/>
              </a:defRPr>
            </a:lvl4pPr>
            <a:lvl5pPr indent="0" lvl="4" rtl="0" algn="ctr">
              <a:spcBef>
                <a:spcPts val="0"/>
              </a:spcBef>
              <a:buClr>
                <a:schemeClr val="dk1"/>
              </a:buClr>
              <a:buFont typeface="Oswald"/>
              <a:buNone/>
              <a:defRPr sz="4200">
                <a:solidFill>
                  <a:schemeClr val="dk1"/>
                </a:solidFill>
                <a:latin typeface="Oswald"/>
                <a:ea typeface="Oswald"/>
                <a:cs typeface="Oswald"/>
                <a:sym typeface="Oswald"/>
              </a:defRPr>
            </a:lvl5pPr>
            <a:lvl6pPr indent="0" lvl="5" rtl="0" algn="ctr">
              <a:spcBef>
                <a:spcPts val="0"/>
              </a:spcBef>
              <a:buClr>
                <a:schemeClr val="dk1"/>
              </a:buClr>
              <a:buFont typeface="Oswald"/>
              <a:buNone/>
              <a:defRPr sz="4200">
                <a:solidFill>
                  <a:schemeClr val="dk1"/>
                </a:solidFill>
                <a:latin typeface="Oswald"/>
                <a:ea typeface="Oswald"/>
                <a:cs typeface="Oswald"/>
                <a:sym typeface="Oswald"/>
              </a:defRPr>
            </a:lvl6pPr>
            <a:lvl7pPr indent="0" lvl="6" rtl="0" algn="ctr">
              <a:spcBef>
                <a:spcPts val="0"/>
              </a:spcBef>
              <a:buClr>
                <a:schemeClr val="dk1"/>
              </a:buClr>
              <a:buFont typeface="Oswald"/>
              <a:buNone/>
              <a:defRPr sz="4200">
                <a:solidFill>
                  <a:schemeClr val="dk1"/>
                </a:solidFill>
                <a:latin typeface="Oswald"/>
                <a:ea typeface="Oswald"/>
                <a:cs typeface="Oswald"/>
                <a:sym typeface="Oswald"/>
              </a:defRPr>
            </a:lvl7pPr>
            <a:lvl8pPr indent="0" lvl="7" rtl="0" algn="ctr">
              <a:spcBef>
                <a:spcPts val="0"/>
              </a:spcBef>
              <a:buClr>
                <a:schemeClr val="dk1"/>
              </a:buClr>
              <a:buFont typeface="Oswald"/>
              <a:buNone/>
              <a:defRPr sz="4200">
                <a:solidFill>
                  <a:schemeClr val="dk1"/>
                </a:solidFill>
                <a:latin typeface="Oswald"/>
                <a:ea typeface="Oswald"/>
                <a:cs typeface="Oswald"/>
                <a:sym typeface="Oswald"/>
              </a:defRPr>
            </a:lvl8pPr>
            <a:lvl9pPr indent="0" lvl="8" rtl="0" algn="ctr">
              <a:spcBef>
                <a:spcPts val="0"/>
              </a:spcBef>
              <a:buClr>
                <a:schemeClr val="dk1"/>
              </a:buClr>
              <a:buFont typeface="Oswald"/>
              <a:buNone/>
              <a:defRPr sz="4200">
                <a:solidFill>
                  <a:schemeClr val="dk1"/>
                </a:solidFill>
                <a:latin typeface="Oswald"/>
                <a:ea typeface="Oswald"/>
                <a:cs typeface="Oswald"/>
                <a:sym typeface="Oswald"/>
              </a:defRPr>
            </a:lvl9pPr>
          </a:lstStyle>
          <a:p/>
        </p:txBody>
      </p:sp>
      <p:sp>
        <p:nvSpPr>
          <p:cNvPr id="146" name="Shape 146"/>
          <p:cNvSpPr txBox="1"/>
          <p:nvPr>
            <p:ph idx="1" type="subTitle"/>
          </p:nvPr>
        </p:nvSpPr>
        <p:spPr>
          <a:xfrm>
            <a:off x="265500" y="2845200"/>
            <a:ext cx="4045200" cy="13455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1pPr>
            <a:lvl2pPr indent="0" lvl="1" marL="4572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2pPr>
            <a:lvl3pPr indent="0" lvl="2" marL="9144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3pPr>
            <a:lvl4pPr indent="0" lvl="3" marL="13716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4pPr>
            <a:lvl5pPr indent="0" lvl="4" marL="18288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5pPr>
            <a:lvl6pPr indent="0" lvl="5" marL="22860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6pPr>
            <a:lvl7pPr indent="0" lvl="6" marL="27432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7pPr>
            <a:lvl8pPr indent="0" lvl="7" marL="32004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8pPr>
            <a:lvl9pPr indent="0" lvl="8" marL="36576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9pPr>
          </a:lstStyle>
          <a:p/>
        </p:txBody>
      </p:sp>
      <p:sp>
        <p:nvSpPr>
          <p:cNvPr id="147" name="Shape 147"/>
          <p:cNvSpPr txBox="1"/>
          <p:nvPr>
            <p:ph idx="2" type="body"/>
          </p:nvPr>
        </p:nvSpPr>
        <p:spPr>
          <a:xfrm>
            <a:off x="4939500" y="724200"/>
            <a:ext cx="3837000" cy="3695100"/>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lt1"/>
              </a:buClr>
              <a:buFont typeface="Average"/>
              <a:buNone/>
              <a:defRPr b="0" i="0" sz="1800" u="none" cap="none" strike="noStrike">
                <a:solidFill>
                  <a:schemeClr val="lt1"/>
                </a:solidFill>
                <a:latin typeface="Average"/>
                <a:ea typeface="Average"/>
                <a:cs typeface="Average"/>
                <a:sym typeface="Average"/>
              </a:defRPr>
            </a:lvl1pPr>
            <a:lvl2pPr indent="0" lvl="1" marL="4572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2pPr>
            <a:lvl3pPr indent="0" lvl="2" marL="9144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3pPr>
            <a:lvl4pPr indent="0" lvl="3" marL="13716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4pPr>
            <a:lvl5pPr indent="0" lvl="4" marL="18288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5pPr>
            <a:lvl6pPr indent="0" lvl="5" marL="22860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6pPr>
            <a:lvl7pPr indent="0" lvl="6" marL="27432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7pPr>
            <a:lvl8pPr indent="0" lvl="7" marL="32004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8pPr>
            <a:lvl9pPr indent="0" lvl="8" marL="36576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9pPr>
          </a:lstStyle>
          <a:p/>
        </p:txBody>
      </p:sp>
      <p:sp>
        <p:nvSpPr>
          <p:cNvPr id="148" name="Shape 148"/>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49" name="Shape 149"/>
        <p:cNvGrpSpPr/>
        <p:nvPr/>
      </p:nvGrpSpPr>
      <p:grpSpPr>
        <a:xfrm>
          <a:off x="0" y="0"/>
          <a:ext cx="0" cy="0"/>
          <a:chOff x="0" y="0"/>
          <a:chExt cx="0" cy="0"/>
        </a:xfrm>
      </p:grpSpPr>
      <p:sp>
        <p:nvSpPr>
          <p:cNvPr id="150" name="Shape 150"/>
          <p:cNvSpPr txBox="1"/>
          <p:nvPr>
            <p:ph type="title"/>
          </p:nvPr>
        </p:nvSpPr>
        <p:spPr>
          <a:xfrm>
            <a:off x="311700" y="1255275"/>
            <a:ext cx="8520600" cy="18906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12000" u="none" cap="none" strike="noStrike">
                <a:solidFill>
                  <a:schemeClr val="dk1"/>
                </a:solidFill>
                <a:latin typeface="Oswald"/>
                <a:ea typeface="Oswald"/>
                <a:cs typeface="Oswald"/>
                <a:sym typeface="Oswald"/>
              </a:defRPr>
            </a:lvl1pPr>
            <a:lvl2pPr indent="0" lvl="1" rtl="0" algn="ctr">
              <a:spcBef>
                <a:spcPts val="0"/>
              </a:spcBef>
              <a:buClr>
                <a:schemeClr val="dk1"/>
              </a:buClr>
              <a:buFont typeface="Oswald"/>
              <a:buNone/>
              <a:defRPr sz="12000">
                <a:solidFill>
                  <a:schemeClr val="dk1"/>
                </a:solidFill>
                <a:latin typeface="Oswald"/>
                <a:ea typeface="Oswald"/>
                <a:cs typeface="Oswald"/>
                <a:sym typeface="Oswald"/>
              </a:defRPr>
            </a:lvl2pPr>
            <a:lvl3pPr indent="0" lvl="2" rtl="0" algn="ctr">
              <a:spcBef>
                <a:spcPts val="0"/>
              </a:spcBef>
              <a:buClr>
                <a:schemeClr val="dk1"/>
              </a:buClr>
              <a:buFont typeface="Oswald"/>
              <a:buNone/>
              <a:defRPr sz="12000">
                <a:solidFill>
                  <a:schemeClr val="dk1"/>
                </a:solidFill>
                <a:latin typeface="Oswald"/>
                <a:ea typeface="Oswald"/>
                <a:cs typeface="Oswald"/>
                <a:sym typeface="Oswald"/>
              </a:defRPr>
            </a:lvl3pPr>
            <a:lvl4pPr indent="0" lvl="3" rtl="0" algn="ctr">
              <a:spcBef>
                <a:spcPts val="0"/>
              </a:spcBef>
              <a:buClr>
                <a:schemeClr val="dk1"/>
              </a:buClr>
              <a:buFont typeface="Oswald"/>
              <a:buNone/>
              <a:defRPr sz="12000">
                <a:solidFill>
                  <a:schemeClr val="dk1"/>
                </a:solidFill>
                <a:latin typeface="Oswald"/>
                <a:ea typeface="Oswald"/>
                <a:cs typeface="Oswald"/>
                <a:sym typeface="Oswald"/>
              </a:defRPr>
            </a:lvl4pPr>
            <a:lvl5pPr indent="0" lvl="4" rtl="0" algn="ctr">
              <a:spcBef>
                <a:spcPts val="0"/>
              </a:spcBef>
              <a:buClr>
                <a:schemeClr val="dk1"/>
              </a:buClr>
              <a:buFont typeface="Oswald"/>
              <a:buNone/>
              <a:defRPr sz="12000">
                <a:solidFill>
                  <a:schemeClr val="dk1"/>
                </a:solidFill>
                <a:latin typeface="Oswald"/>
                <a:ea typeface="Oswald"/>
                <a:cs typeface="Oswald"/>
                <a:sym typeface="Oswald"/>
              </a:defRPr>
            </a:lvl5pPr>
            <a:lvl6pPr indent="0" lvl="5" rtl="0" algn="ctr">
              <a:spcBef>
                <a:spcPts val="0"/>
              </a:spcBef>
              <a:buClr>
                <a:schemeClr val="dk1"/>
              </a:buClr>
              <a:buFont typeface="Oswald"/>
              <a:buNone/>
              <a:defRPr sz="12000">
                <a:solidFill>
                  <a:schemeClr val="dk1"/>
                </a:solidFill>
                <a:latin typeface="Oswald"/>
                <a:ea typeface="Oswald"/>
                <a:cs typeface="Oswald"/>
                <a:sym typeface="Oswald"/>
              </a:defRPr>
            </a:lvl6pPr>
            <a:lvl7pPr indent="0" lvl="6" rtl="0" algn="ctr">
              <a:spcBef>
                <a:spcPts val="0"/>
              </a:spcBef>
              <a:buClr>
                <a:schemeClr val="dk1"/>
              </a:buClr>
              <a:buFont typeface="Oswald"/>
              <a:buNone/>
              <a:defRPr sz="12000">
                <a:solidFill>
                  <a:schemeClr val="dk1"/>
                </a:solidFill>
                <a:latin typeface="Oswald"/>
                <a:ea typeface="Oswald"/>
                <a:cs typeface="Oswald"/>
                <a:sym typeface="Oswald"/>
              </a:defRPr>
            </a:lvl7pPr>
            <a:lvl8pPr indent="0" lvl="7" rtl="0" algn="ctr">
              <a:spcBef>
                <a:spcPts val="0"/>
              </a:spcBef>
              <a:buClr>
                <a:schemeClr val="dk1"/>
              </a:buClr>
              <a:buFont typeface="Oswald"/>
              <a:buNone/>
              <a:defRPr sz="12000">
                <a:solidFill>
                  <a:schemeClr val="dk1"/>
                </a:solidFill>
                <a:latin typeface="Oswald"/>
                <a:ea typeface="Oswald"/>
                <a:cs typeface="Oswald"/>
                <a:sym typeface="Oswald"/>
              </a:defRPr>
            </a:lvl8pPr>
            <a:lvl9pPr indent="0" lvl="8" rtl="0" algn="ctr">
              <a:spcBef>
                <a:spcPts val="0"/>
              </a:spcBef>
              <a:buClr>
                <a:schemeClr val="dk1"/>
              </a:buClr>
              <a:buFont typeface="Oswald"/>
              <a:buNone/>
              <a:defRPr sz="12000">
                <a:solidFill>
                  <a:schemeClr val="dk1"/>
                </a:solidFill>
                <a:latin typeface="Oswald"/>
                <a:ea typeface="Oswald"/>
                <a:cs typeface="Oswald"/>
                <a:sym typeface="Oswald"/>
              </a:defRPr>
            </a:lvl9pPr>
          </a:lstStyle>
          <a:p/>
        </p:txBody>
      </p:sp>
      <p:sp>
        <p:nvSpPr>
          <p:cNvPr id="151" name="Shape 151"/>
          <p:cNvSpPr txBox="1"/>
          <p:nvPr>
            <p:ph idx="1" type="body"/>
          </p:nvPr>
        </p:nvSpPr>
        <p:spPr>
          <a:xfrm>
            <a:off x="311700" y="3228425"/>
            <a:ext cx="8520600"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152" name="Shape 152"/>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53" name="Shape 153"/>
        <p:cNvGrpSpPr/>
        <p:nvPr/>
      </p:nvGrpSpPr>
      <p:grpSpPr>
        <a:xfrm>
          <a:off x="0" y="0"/>
          <a:ext cx="0" cy="0"/>
          <a:chOff x="0" y="0"/>
          <a:chExt cx="0" cy="0"/>
        </a:xfrm>
      </p:grpSpPr>
      <p:sp>
        <p:nvSpPr>
          <p:cNvPr id="154" name="Shape 154"/>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26" name="Shape 26"/>
          <p:cNvSpPr txBox="1"/>
          <p:nvPr>
            <p:ph idx="1" type="body"/>
          </p:nvPr>
        </p:nvSpPr>
        <p:spPr>
          <a:xfrm>
            <a:off x="3117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27" name="Shape 27"/>
          <p:cNvSpPr txBox="1"/>
          <p:nvPr>
            <p:ph idx="2" type="body"/>
          </p:nvPr>
        </p:nvSpPr>
        <p:spPr>
          <a:xfrm>
            <a:off x="48324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28" name="Shape 2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9" name="Shape 29"/>
        <p:cNvGrpSpPr/>
        <p:nvPr/>
      </p:nvGrpSpPr>
      <p:grpSpPr>
        <a:xfrm>
          <a:off x="0" y="0"/>
          <a:ext cx="0" cy="0"/>
          <a:chOff x="0" y="0"/>
          <a:chExt cx="0" cy="0"/>
        </a:xfrm>
      </p:grpSpPr>
      <p:sp>
        <p:nvSpPr>
          <p:cNvPr id="30" name="Shape 30"/>
          <p:cNvSpPr txBox="1"/>
          <p:nvPr>
            <p:ph type="title"/>
          </p:nvPr>
        </p:nvSpPr>
        <p:spPr>
          <a:xfrm>
            <a:off x="671250" y="2141250"/>
            <a:ext cx="7852199" cy="8610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Oswald"/>
              <a:buNone/>
              <a:defRPr b="0" i="0" sz="36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3600">
                <a:solidFill>
                  <a:schemeClr val="dk1"/>
                </a:solidFill>
                <a:latin typeface="Oswald"/>
                <a:ea typeface="Oswald"/>
                <a:cs typeface="Oswald"/>
                <a:sym typeface="Oswald"/>
              </a:defRPr>
            </a:lvl2pPr>
            <a:lvl3pPr indent="0" lvl="2" algn="ctr">
              <a:spcBef>
                <a:spcPts val="0"/>
              </a:spcBef>
              <a:buClr>
                <a:schemeClr val="dk1"/>
              </a:buClr>
              <a:buFont typeface="Oswald"/>
              <a:buNone/>
              <a:defRPr sz="3600">
                <a:solidFill>
                  <a:schemeClr val="dk1"/>
                </a:solidFill>
                <a:latin typeface="Oswald"/>
                <a:ea typeface="Oswald"/>
                <a:cs typeface="Oswald"/>
                <a:sym typeface="Oswald"/>
              </a:defRPr>
            </a:lvl3pPr>
            <a:lvl4pPr indent="0" lvl="3" algn="ctr">
              <a:spcBef>
                <a:spcPts val="0"/>
              </a:spcBef>
              <a:buClr>
                <a:schemeClr val="dk1"/>
              </a:buClr>
              <a:buFont typeface="Oswald"/>
              <a:buNone/>
              <a:defRPr sz="3600">
                <a:solidFill>
                  <a:schemeClr val="dk1"/>
                </a:solidFill>
                <a:latin typeface="Oswald"/>
                <a:ea typeface="Oswald"/>
                <a:cs typeface="Oswald"/>
                <a:sym typeface="Oswald"/>
              </a:defRPr>
            </a:lvl4pPr>
            <a:lvl5pPr indent="0" lvl="4" algn="ctr">
              <a:spcBef>
                <a:spcPts val="0"/>
              </a:spcBef>
              <a:buClr>
                <a:schemeClr val="dk1"/>
              </a:buClr>
              <a:buFont typeface="Oswald"/>
              <a:buNone/>
              <a:defRPr sz="3600">
                <a:solidFill>
                  <a:schemeClr val="dk1"/>
                </a:solidFill>
                <a:latin typeface="Oswald"/>
                <a:ea typeface="Oswald"/>
                <a:cs typeface="Oswald"/>
                <a:sym typeface="Oswald"/>
              </a:defRPr>
            </a:lvl5pPr>
            <a:lvl6pPr indent="0" lvl="5" algn="ctr">
              <a:spcBef>
                <a:spcPts val="0"/>
              </a:spcBef>
              <a:buClr>
                <a:schemeClr val="dk1"/>
              </a:buClr>
              <a:buFont typeface="Oswald"/>
              <a:buNone/>
              <a:defRPr sz="3600">
                <a:solidFill>
                  <a:schemeClr val="dk1"/>
                </a:solidFill>
                <a:latin typeface="Oswald"/>
                <a:ea typeface="Oswald"/>
                <a:cs typeface="Oswald"/>
                <a:sym typeface="Oswald"/>
              </a:defRPr>
            </a:lvl6pPr>
            <a:lvl7pPr indent="0" lvl="6" algn="ctr">
              <a:spcBef>
                <a:spcPts val="0"/>
              </a:spcBef>
              <a:buClr>
                <a:schemeClr val="dk1"/>
              </a:buClr>
              <a:buFont typeface="Oswald"/>
              <a:buNone/>
              <a:defRPr sz="3600">
                <a:solidFill>
                  <a:schemeClr val="dk1"/>
                </a:solidFill>
                <a:latin typeface="Oswald"/>
                <a:ea typeface="Oswald"/>
                <a:cs typeface="Oswald"/>
                <a:sym typeface="Oswald"/>
              </a:defRPr>
            </a:lvl7pPr>
            <a:lvl8pPr indent="0" lvl="7" algn="ctr">
              <a:spcBef>
                <a:spcPts val="0"/>
              </a:spcBef>
              <a:buClr>
                <a:schemeClr val="dk1"/>
              </a:buClr>
              <a:buFont typeface="Oswald"/>
              <a:buNone/>
              <a:defRPr sz="3600">
                <a:solidFill>
                  <a:schemeClr val="dk1"/>
                </a:solidFill>
                <a:latin typeface="Oswald"/>
                <a:ea typeface="Oswald"/>
                <a:cs typeface="Oswald"/>
                <a:sym typeface="Oswald"/>
              </a:defRPr>
            </a:lvl8pPr>
            <a:lvl9pPr indent="0" lvl="8" algn="ctr">
              <a:spcBef>
                <a:spcPts val="0"/>
              </a:spcBef>
              <a:buClr>
                <a:schemeClr val="dk1"/>
              </a:buClr>
              <a:buFont typeface="Oswald"/>
              <a:buNone/>
              <a:defRPr sz="3600">
                <a:solidFill>
                  <a:schemeClr val="dk1"/>
                </a:solidFill>
                <a:latin typeface="Oswald"/>
                <a:ea typeface="Oswald"/>
                <a:cs typeface="Oswald"/>
                <a:sym typeface="Oswald"/>
              </a:defRPr>
            </a:lvl9pPr>
          </a:lstStyle>
          <a:p/>
        </p:txBody>
      </p:sp>
      <p:sp>
        <p:nvSpPr>
          <p:cNvPr id="31" name="Shape 31"/>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2" name="Shape 32"/>
        <p:cNvGrpSpPr/>
        <p:nvPr/>
      </p:nvGrpSpPr>
      <p:grpSpPr>
        <a:xfrm>
          <a:off x="0" y="0"/>
          <a:ext cx="0" cy="0"/>
          <a:chOff x="0" y="0"/>
          <a:chExt cx="0" cy="0"/>
        </a:xfrm>
      </p:grpSpPr>
      <p:sp>
        <p:nvSpPr>
          <p:cNvPr id="33" name="Shape 33"/>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34" name="Shape 34"/>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5" name="Shape 35"/>
        <p:cNvGrpSpPr/>
        <p:nvPr/>
      </p:nvGrpSpPr>
      <p:grpSpPr>
        <a:xfrm>
          <a:off x="0" y="0"/>
          <a:ext cx="0" cy="0"/>
          <a:chOff x="0" y="0"/>
          <a:chExt cx="0" cy="0"/>
        </a:xfrm>
      </p:grpSpPr>
      <p:sp>
        <p:nvSpPr>
          <p:cNvPr id="36" name="Shape 36"/>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Oswald"/>
              <a:buNone/>
              <a:defRPr b="0" i="0" sz="24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2400">
                <a:solidFill>
                  <a:schemeClr val="dk1"/>
                </a:solidFill>
                <a:latin typeface="Oswald"/>
                <a:ea typeface="Oswald"/>
                <a:cs typeface="Oswald"/>
                <a:sym typeface="Oswald"/>
              </a:defRPr>
            </a:lvl2pPr>
            <a:lvl3pPr indent="0" lvl="2">
              <a:spcBef>
                <a:spcPts val="0"/>
              </a:spcBef>
              <a:buClr>
                <a:schemeClr val="dk1"/>
              </a:buClr>
              <a:buFont typeface="Oswald"/>
              <a:buNone/>
              <a:defRPr sz="2400">
                <a:solidFill>
                  <a:schemeClr val="dk1"/>
                </a:solidFill>
                <a:latin typeface="Oswald"/>
                <a:ea typeface="Oswald"/>
                <a:cs typeface="Oswald"/>
                <a:sym typeface="Oswald"/>
              </a:defRPr>
            </a:lvl3pPr>
            <a:lvl4pPr indent="0" lvl="3">
              <a:spcBef>
                <a:spcPts val="0"/>
              </a:spcBef>
              <a:buClr>
                <a:schemeClr val="dk1"/>
              </a:buClr>
              <a:buFont typeface="Oswald"/>
              <a:buNone/>
              <a:defRPr sz="2400">
                <a:solidFill>
                  <a:schemeClr val="dk1"/>
                </a:solidFill>
                <a:latin typeface="Oswald"/>
                <a:ea typeface="Oswald"/>
                <a:cs typeface="Oswald"/>
                <a:sym typeface="Oswald"/>
              </a:defRPr>
            </a:lvl4pPr>
            <a:lvl5pPr indent="0" lvl="4">
              <a:spcBef>
                <a:spcPts val="0"/>
              </a:spcBef>
              <a:buClr>
                <a:schemeClr val="dk1"/>
              </a:buClr>
              <a:buFont typeface="Oswald"/>
              <a:buNone/>
              <a:defRPr sz="2400">
                <a:solidFill>
                  <a:schemeClr val="dk1"/>
                </a:solidFill>
                <a:latin typeface="Oswald"/>
                <a:ea typeface="Oswald"/>
                <a:cs typeface="Oswald"/>
                <a:sym typeface="Oswald"/>
              </a:defRPr>
            </a:lvl5pPr>
            <a:lvl6pPr indent="0" lvl="5">
              <a:spcBef>
                <a:spcPts val="0"/>
              </a:spcBef>
              <a:buClr>
                <a:schemeClr val="dk1"/>
              </a:buClr>
              <a:buFont typeface="Oswald"/>
              <a:buNone/>
              <a:defRPr sz="2400">
                <a:solidFill>
                  <a:schemeClr val="dk1"/>
                </a:solidFill>
                <a:latin typeface="Oswald"/>
                <a:ea typeface="Oswald"/>
                <a:cs typeface="Oswald"/>
                <a:sym typeface="Oswald"/>
              </a:defRPr>
            </a:lvl6pPr>
            <a:lvl7pPr indent="0" lvl="6">
              <a:spcBef>
                <a:spcPts val="0"/>
              </a:spcBef>
              <a:buClr>
                <a:schemeClr val="dk1"/>
              </a:buClr>
              <a:buFont typeface="Oswald"/>
              <a:buNone/>
              <a:defRPr sz="2400">
                <a:solidFill>
                  <a:schemeClr val="dk1"/>
                </a:solidFill>
                <a:latin typeface="Oswald"/>
                <a:ea typeface="Oswald"/>
                <a:cs typeface="Oswald"/>
                <a:sym typeface="Oswald"/>
              </a:defRPr>
            </a:lvl7pPr>
            <a:lvl8pPr indent="0" lvl="7">
              <a:spcBef>
                <a:spcPts val="0"/>
              </a:spcBef>
              <a:buClr>
                <a:schemeClr val="dk1"/>
              </a:buClr>
              <a:buFont typeface="Oswald"/>
              <a:buNone/>
              <a:defRPr sz="2400">
                <a:solidFill>
                  <a:schemeClr val="dk1"/>
                </a:solidFill>
                <a:latin typeface="Oswald"/>
                <a:ea typeface="Oswald"/>
                <a:cs typeface="Oswald"/>
                <a:sym typeface="Oswald"/>
              </a:defRPr>
            </a:lvl8pPr>
            <a:lvl9pPr indent="0" lvl="8">
              <a:spcBef>
                <a:spcPts val="0"/>
              </a:spcBef>
              <a:buClr>
                <a:schemeClr val="dk1"/>
              </a:buClr>
              <a:buFont typeface="Oswald"/>
              <a:buNone/>
              <a:defRPr sz="2400">
                <a:solidFill>
                  <a:schemeClr val="dk1"/>
                </a:solidFill>
                <a:latin typeface="Oswald"/>
                <a:ea typeface="Oswald"/>
                <a:cs typeface="Oswald"/>
                <a:sym typeface="Oswald"/>
              </a:defRPr>
            </a:lvl9pPr>
          </a:lstStyle>
          <a:p/>
        </p:txBody>
      </p:sp>
      <p:sp>
        <p:nvSpPr>
          <p:cNvPr id="37" name="Shape 37"/>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38" name="Shape 3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9" name="Shape 39"/>
        <p:cNvGrpSpPr/>
        <p:nvPr/>
      </p:nvGrpSpPr>
      <p:grpSpPr>
        <a:xfrm>
          <a:off x="0" y="0"/>
          <a:ext cx="0" cy="0"/>
          <a:chOff x="0" y="0"/>
          <a:chExt cx="0" cy="0"/>
        </a:xfrm>
      </p:grpSpPr>
      <p:sp>
        <p:nvSpPr>
          <p:cNvPr id="40" name="Shape 40"/>
          <p:cNvSpPr txBox="1"/>
          <p:nvPr>
            <p:ph type="title"/>
          </p:nvPr>
        </p:nvSpPr>
        <p:spPr>
          <a:xfrm>
            <a:off x="490250" y="526350"/>
            <a:ext cx="62271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Oswald"/>
              <a:buNone/>
              <a:defRPr b="0" i="0" sz="4800" u="none" cap="none" strike="noStrike">
                <a:solidFill>
                  <a:schemeClr val="lt1"/>
                </a:solidFill>
                <a:latin typeface="Oswald"/>
                <a:ea typeface="Oswald"/>
                <a:cs typeface="Oswald"/>
                <a:sym typeface="Oswald"/>
              </a:defRPr>
            </a:lvl1pPr>
            <a:lvl2pPr indent="0" lvl="1">
              <a:spcBef>
                <a:spcPts val="0"/>
              </a:spcBef>
              <a:buClr>
                <a:schemeClr val="lt1"/>
              </a:buClr>
              <a:buFont typeface="Oswald"/>
              <a:buNone/>
              <a:defRPr sz="4800">
                <a:solidFill>
                  <a:schemeClr val="lt1"/>
                </a:solidFill>
                <a:latin typeface="Oswald"/>
                <a:ea typeface="Oswald"/>
                <a:cs typeface="Oswald"/>
                <a:sym typeface="Oswald"/>
              </a:defRPr>
            </a:lvl2pPr>
            <a:lvl3pPr indent="0" lvl="2">
              <a:spcBef>
                <a:spcPts val="0"/>
              </a:spcBef>
              <a:buClr>
                <a:schemeClr val="lt1"/>
              </a:buClr>
              <a:buFont typeface="Oswald"/>
              <a:buNone/>
              <a:defRPr sz="4800">
                <a:solidFill>
                  <a:schemeClr val="lt1"/>
                </a:solidFill>
                <a:latin typeface="Oswald"/>
                <a:ea typeface="Oswald"/>
                <a:cs typeface="Oswald"/>
                <a:sym typeface="Oswald"/>
              </a:defRPr>
            </a:lvl3pPr>
            <a:lvl4pPr indent="0" lvl="3">
              <a:spcBef>
                <a:spcPts val="0"/>
              </a:spcBef>
              <a:buClr>
                <a:schemeClr val="lt1"/>
              </a:buClr>
              <a:buFont typeface="Oswald"/>
              <a:buNone/>
              <a:defRPr sz="4800">
                <a:solidFill>
                  <a:schemeClr val="lt1"/>
                </a:solidFill>
                <a:latin typeface="Oswald"/>
                <a:ea typeface="Oswald"/>
                <a:cs typeface="Oswald"/>
                <a:sym typeface="Oswald"/>
              </a:defRPr>
            </a:lvl4pPr>
            <a:lvl5pPr indent="0" lvl="4">
              <a:spcBef>
                <a:spcPts val="0"/>
              </a:spcBef>
              <a:buClr>
                <a:schemeClr val="lt1"/>
              </a:buClr>
              <a:buFont typeface="Oswald"/>
              <a:buNone/>
              <a:defRPr sz="4800">
                <a:solidFill>
                  <a:schemeClr val="lt1"/>
                </a:solidFill>
                <a:latin typeface="Oswald"/>
                <a:ea typeface="Oswald"/>
                <a:cs typeface="Oswald"/>
                <a:sym typeface="Oswald"/>
              </a:defRPr>
            </a:lvl5pPr>
            <a:lvl6pPr indent="0" lvl="5">
              <a:spcBef>
                <a:spcPts val="0"/>
              </a:spcBef>
              <a:buClr>
                <a:schemeClr val="lt1"/>
              </a:buClr>
              <a:buFont typeface="Oswald"/>
              <a:buNone/>
              <a:defRPr sz="4800">
                <a:solidFill>
                  <a:schemeClr val="lt1"/>
                </a:solidFill>
                <a:latin typeface="Oswald"/>
                <a:ea typeface="Oswald"/>
                <a:cs typeface="Oswald"/>
                <a:sym typeface="Oswald"/>
              </a:defRPr>
            </a:lvl6pPr>
            <a:lvl7pPr indent="0" lvl="6">
              <a:spcBef>
                <a:spcPts val="0"/>
              </a:spcBef>
              <a:buClr>
                <a:schemeClr val="lt1"/>
              </a:buClr>
              <a:buFont typeface="Oswald"/>
              <a:buNone/>
              <a:defRPr sz="4800">
                <a:solidFill>
                  <a:schemeClr val="lt1"/>
                </a:solidFill>
                <a:latin typeface="Oswald"/>
                <a:ea typeface="Oswald"/>
                <a:cs typeface="Oswald"/>
                <a:sym typeface="Oswald"/>
              </a:defRPr>
            </a:lvl7pPr>
            <a:lvl8pPr indent="0" lvl="7">
              <a:spcBef>
                <a:spcPts val="0"/>
              </a:spcBef>
              <a:buClr>
                <a:schemeClr val="lt1"/>
              </a:buClr>
              <a:buFont typeface="Oswald"/>
              <a:buNone/>
              <a:defRPr sz="4800">
                <a:solidFill>
                  <a:schemeClr val="lt1"/>
                </a:solidFill>
                <a:latin typeface="Oswald"/>
                <a:ea typeface="Oswald"/>
                <a:cs typeface="Oswald"/>
                <a:sym typeface="Oswald"/>
              </a:defRPr>
            </a:lvl8pPr>
            <a:lvl9pPr indent="0" lvl="8">
              <a:spcBef>
                <a:spcPts val="0"/>
              </a:spcBef>
              <a:buClr>
                <a:schemeClr val="lt1"/>
              </a:buClr>
              <a:buFont typeface="Oswald"/>
              <a:buNone/>
              <a:defRPr sz="4800">
                <a:solidFill>
                  <a:schemeClr val="lt1"/>
                </a:solidFill>
                <a:latin typeface="Oswald"/>
                <a:ea typeface="Oswald"/>
                <a:cs typeface="Oswald"/>
                <a:sym typeface="Oswald"/>
              </a:defRPr>
            </a:lvl9pPr>
          </a:lstStyle>
          <a:p/>
        </p:txBody>
      </p:sp>
      <p:sp>
        <p:nvSpPr>
          <p:cNvPr id="41" name="Shape 41"/>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2" name="Shape 42"/>
        <p:cNvGrpSpPr/>
        <p:nvPr/>
      </p:nvGrpSpPr>
      <p:grpSpPr>
        <a:xfrm>
          <a:off x="0" y="0"/>
          <a:ext cx="0" cy="0"/>
          <a:chOff x="0" y="0"/>
          <a:chExt cx="0" cy="0"/>
        </a:xfrm>
      </p:grpSpPr>
      <p:sp>
        <p:nvSpPr>
          <p:cNvPr id="43" name="Shape 43"/>
          <p:cNvSpPr/>
          <p:nvPr/>
        </p:nvSpPr>
        <p:spPr>
          <a:xfrm>
            <a:off x="4572000" y="0"/>
            <a:ext cx="4572000" cy="5143499"/>
          </a:xfrm>
          <a:prstGeom prst="rect">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44" name="Shape 44"/>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5" name="Shape 45"/>
          <p:cNvSpPr txBox="1"/>
          <p:nvPr>
            <p:ph type="title"/>
          </p:nvPr>
        </p:nvSpPr>
        <p:spPr>
          <a:xfrm>
            <a:off x="265500" y="1081400"/>
            <a:ext cx="4045199" cy="1710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42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4200">
                <a:solidFill>
                  <a:schemeClr val="dk1"/>
                </a:solidFill>
                <a:latin typeface="Oswald"/>
                <a:ea typeface="Oswald"/>
                <a:cs typeface="Oswald"/>
                <a:sym typeface="Oswald"/>
              </a:defRPr>
            </a:lvl2pPr>
            <a:lvl3pPr indent="0" lvl="2" algn="ctr">
              <a:spcBef>
                <a:spcPts val="0"/>
              </a:spcBef>
              <a:buClr>
                <a:schemeClr val="dk1"/>
              </a:buClr>
              <a:buFont typeface="Oswald"/>
              <a:buNone/>
              <a:defRPr sz="4200">
                <a:solidFill>
                  <a:schemeClr val="dk1"/>
                </a:solidFill>
                <a:latin typeface="Oswald"/>
                <a:ea typeface="Oswald"/>
                <a:cs typeface="Oswald"/>
                <a:sym typeface="Oswald"/>
              </a:defRPr>
            </a:lvl3pPr>
            <a:lvl4pPr indent="0" lvl="3" algn="ctr">
              <a:spcBef>
                <a:spcPts val="0"/>
              </a:spcBef>
              <a:buClr>
                <a:schemeClr val="dk1"/>
              </a:buClr>
              <a:buFont typeface="Oswald"/>
              <a:buNone/>
              <a:defRPr sz="4200">
                <a:solidFill>
                  <a:schemeClr val="dk1"/>
                </a:solidFill>
                <a:latin typeface="Oswald"/>
                <a:ea typeface="Oswald"/>
                <a:cs typeface="Oswald"/>
                <a:sym typeface="Oswald"/>
              </a:defRPr>
            </a:lvl4pPr>
            <a:lvl5pPr indent="0" lvl="4" algn="ctr">
              <a:spcBef>
                <a:spcPts val="0"/>
              </a:spcBef>
              <a:buClr>
                <a:schemeClr val="dk1"/>
              </a:buClr>
              <a:buFont typeface="Oswald"/>
              <a:buNone/>
              <a:defRPr sz="4200">
                <a:solidFill>
                  <a:schemeClr val="dk1"/>
                </a:solidFill>
                <a:latin typeface="Oswald"/>
                <a:ea typeface="Oswald"/>
                <a:cs typeface="Oswald"/>
                <a:sym typeface="Oswald"/>
              </a:defRPr>
            </a:lvl5pPr>
            <a:lvl6pPr indent="0" lvl="5" algn="ctr">
              <a:spcBef>
                <a:spcPts val="0"/>
              </a:spcBef>
              <a:buClr>
                <a:schemeClr val="dk1"/>
              </a:buClr>
              <a:buFont typeface="Oswald"/>
              <a:buNone/>
              <a:defRPr sz="4200">
                <a:solidFill>
                  <a:schemeClr val="dk1"/>
                </a:solidFill>
                <a:latin typeface="Oswald"/>
                <a:ea typeface="Oswald"/>
                <a:cs typeface="Oswald"/>
                <a:sym typeface="Oswald"/>
              </a:defRPr>
            </a:lvl6pPr>
            <a:lvl7pPr indent="0" lvl="6" algn="ctr">
              <a:spcBef>
                <a:spcPts val="0"/>
              </a:spcBef>
              <a:buClr>
                <a:schemeClr val="dk1"/>
              </a:buClr>
              <a:buFont typeface="Oswald"/>
              <a:buNone/>
              <a:defRPr sz="4200">
                <a:solidFill>
                  <a:schemeClr val="dk1"/>
                </a:solidFill>
                <a:latin typeface="Oswald"/>
                <a:ea typeface="Oswald"/>
                <a:cs typeface="Oswald"/>
                <a:sym typeface="Oswald"/>
              </a:defRPr>
            </a:lvl7pPr>
            <a:lvl8pPr indent="0" lvl="7" algn="ctr">
              <a:spcBef>
                <a:spcPts val="0"/>
              </a:spcBef>
              <a:buClr>
                <a:schemeClr val="dk1"/>
              </a:buClr>
              <a:buFont typeface="Oswald"/>
              <a:buNone/>
              <a:defRPr sz="4200">
                <a:solidFill>
                  <a:schemeClr val="dk1"/>
                </a:solidFill>
                <a:latin typeface="Oswald"/>
                <a:ea typeface="Oswald"/>
                <a:cs typeface="Oswald"/>
                <a:sym typeface="Oswald"/>
              </a:defRPr>
            </a:lvl8pPr>
            <a:lvl9pPr indent="0" lvl="8" algn="ctr">
              <a:spcBef>
                <a:spcPts val="0"/>
              </a:spcBef>
              <a:buClr>
                <a:schemeClr val="dk1"/>
              </a:buClr>
              <a:buFont typeface="Oswald"/>
              <a:buNone/>
              <a:defRPr sz="4200">
                <a:solidFill>
                  <a:schemeClr val="dk1"/>
                </a:solidFill>
                <a:latin typeface="Oswald"/>
                <a:ea typeface="Oswald"/>
                <a:cs typeface="Oswald"/>
                <a:sym typeface="Oswald"/>
              </a:defRPr>
            </a:lvl9pPr>
          </a:lstStyle>
          <a:p/>
        </p:txBody>
      </p:sp>
      <p:sp>
        <p:nvSpPr>
          <p:cNvPr id="46" name="Shape 46"/>
          <p:cNvSpPr txBox="1"/>
          <p:nvPr>
            <p:ph idx="1" type="subTitle"/>
          </p:nvPr>
        </p:nvSpPr>
        <p:spPr>
          <a:xfrm>
            <a:off x="265500" y="2845200"/>
            <a:ext cx="4045199" cy="13455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1pPr>
            <a:lvl2pPr indent="0" lvl="1" marL="4572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2pPr>
            <a:lvl3pPr indent="0" lvl="2" marL="9144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3pPr>
            <a:lvl4pPr indent="0" lvl="3" marL="13716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4pPr>
            <a:lvl5pPr indent="0" lvl="4" marL="18288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5pPr>
            <a:lvl6pPr indent="0" lvl="5" marL="22860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6pPr>
            <a:lvl7pPr indent="0" lvl="6" marL="27432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7pPr>
            <a:lvl8pPr indent="0" lvl="7" marL="32004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8pPr>
            <a:lvl9pPr indent="0" lvl="8" marL="36576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9pPr>
          </a:lstStyle>
          <a:p/>
        </p:txBody>
      </p:sp>
      <p:sp>
        <p:nvSpPr>
          <p:cNvPr id="47" name="Shape 47"/>
          <p:cNvSpPr txBox="1"/>
          <p:nvPr>
            <p:ph idx="2" type="body"/>
          </p:nvPr>
        </p:nvSpPr>
        <p:spPr>
          <a:xfrm>
            <a:off x="4939500" y="724200"/>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lt1"/>
              </a:buClr>
              <a:buFont typeface="Average"/>
              <a:buNone/>
              <a:defRPr b="0" i="0" sz="1800" u="none" cap="none" strike="noStrike">
                <a:solidFill>
                  <a:schemeClr val="lt1"/>
                </a:solidFill>
                <a:latin typeface="Average"/>
                <a:ea typeface="Average"/>
                <a:cs typeface="Average"/>
                <a:sym typeface="Average"/>
              </a:defRPr>
            </a:lvl1pPr>
            <a:lvl2pPr indent="0" lvl="1" marL="4572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2pPr>
            <a:lvl3pPr indent="0" lvl="2" marL="9144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3pPr>
            <a:lvl4pPr indent="0" lvl="3" marL="13716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4pPr>
            <a:lvl5pPr indent="0" lvl="4" marL="18288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5pPr>
            <a:lvl6pPr indent="0" lvl="5" marL="22860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6pPr>
            <a:lvl7pPr indent="0" lvl="6" marL="27432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7pPr>
            <a:lvl8pPr indent="0" lvl="7" marL="32004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8pPr>
            <a:lvl9pPr indent="0" lvl="8" marL="36576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9pPr>
          </a:lstStyle>
          <a:p/>
        </p:txBody>
      </p:sp>
      <p:sp>
        <p:nvSpPr>
          <p:cNvPr id="48" name="Shape 4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7474F"/>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accent3"/>
              </a:buClr>
              <a:buSzPct val="25000"/>
              <a:buFont typeface="Average"/>
              <a:buNone/>
            </a:pPr>
            <a:fld id="{00000000-1234-1234-1234-123412341234}" type="slidenum">
              <a:rPr b="0" i="0" lang="en" sz="1000" u="none" cap="none" strike="noStrike">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7474F"/>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rtl="0">
              <a:spcBef>
                <a:spcPts val="0"/>
              </a:spcBef>
              <a:buClr>
                <a:schemeClr val="dk1"/>
              </a:buClr>
              <a:buSzPct val="100000"/>
              <a:buFont typeface="Oswald"/>
              <a:buNone/>
              <a:defRPr sz="3000">
                <a:solidFill>
                  <a:schemeClr val="dk1"/>
                </a:solidFill>
                <a:latin typeface="Oswald"/>
                <a:ea typeface="Oswald"/>
                <a:cs typeface="Oswald"/>
                <a:sym typeface="Oswald"/>
              </a:defRPr>
            </a:lvl2pPr>
            <a:lvl3pPr lvl="2" rtl="0">
              <a:spcBef>
                <a:spcPts val="0"/>
              </a:spcBef>
              <a:buClr>
                <a:schemeClr val="dk1"/>
              </a:buClr>
              <a:buSzPct val="100000"/>
              <a:buFont typeface="Oswald"/>
              <a:buNone/>
              <a:defRPr sz="3000">
                <a:solidFill>
                  <a:schemeClr val="dk1"/>
                </a:solidFill>
                <a:latin typeface="Oswald"/>
                <a:ea typeface="Oswald"/>
                <a:cs typeface="Oswald"/>
                <a:sym typeface="Oswald"/>
              </a:defRPr>
            </a:lvl3pPr>
            <a:lvl4pPr lvl="3" rtl="0">
              <a:spcBef>
                <a:spcPts val="0"/>
              </a:spcBef>
              <a:buClr>
                <a:schemeClr val="dk1"/>
              </a:buClr>
              <a:buSzPct val="100000"/>
              <a:buFont typeface="Oswald"/>
              <a:buNone/>
              <a:defRPr sz="3000">
                <a:solidFill>
                  <a:schemeClr val="dk1"/>
                </a:solidFill>
                <a:latin typeface="Oswald"/>
                <a:ea typeface="Oswald"/>
                <a:cs typeface="Oswald"/>
                <a:sym typeface="Oswald"/>
              </a:defRPr>
            </a:lvl4pPr>
            <a:lvl5pPr lvl="4" rtl="0">
              <a:spcBef>
                <a:spcPts val="0"/>
              </a:spcBef>
              <a:buClr>
                <a:schemeClr val="dk1"/>
              </a:buClr>
              <a:buSzPct val="100000"/>
              <a:buFont typeface="Oswald"/>
              <a:buNone/>
              <a:defRPr sz="3000">
                <a:solidFill>
                  <a:schemeClr val="dk1"/>
                </a:solidFill>
                <a:latin typeface="Oswald"/>
                <a:ea typeface="Oswald"/>
                <a:cs typeface="Oswald"/>
                <a:sym typeface="Oswald"/>
              </a:defRPr>
            </a:lvl5pPr>
            <a:lvl6pPr lvl="5" rtl="0">
              <a:spcBef>
                <a:spcPts val="0"/>
              </a:spcBef>
              <a:buClr>
                <a:schemeClr val="dk1"/>
              </a:buClr>
              <a:buSzPct val="100000"/>
              <a:buFont typeface="Oswald"/>
              <a:buNone/>
              <a:defRPr sz="3000">
                <a:solidFill>
                  <a:schemeClr val="dk1"/>
                </a:solidFill>
                <a:latin typeface="Oswald"/>
                <a:ea typeface="Oswald"/>
                <a:cs typeface="Oswald"/>
                <a:sym typeface="Oswald"/>
              </a:defRPr>
            </a:lvl6pPr>
            <a:lvl7pPr lvl="6" rtl="0">
              <a:spcBef>
                <a:spcPts val="0"/>
              </a:spcBef>
              <a:buClr>
                <a:schemeClr val="dk1"/>
              </a:buClr>
              <a:buSzPct val="100000"/>
              <a:buFont typeface="Oswald"/>
              <a:buNone/>
              <a:defRPr sz="3000">
                <a:solidFill>
                  <a:schemeClr val="dk1"/>
                </a:solidFill>
                <a:latin typeface="Oswald"/>
                <a:ea typeface="Oswald"/>
                <a:cs typeface="Oswald"/>
                <a:sym typeface="Oswald"/>
              </a:defRPr>
            </a:lvl7pPr>
            <a:lvl8pPr lvl="7" rtl="0">
              <a:spcBef>
                <a:spcPts val="0"/>
              </a:spcBef>
              <a:buClr>
                <a:schemeClr val="dk1"/>
              </a:buClr>
              <a:buSzPct val="100000"/>
              <a:buFont typeface="Oswald"/>
              <a:buNone/>
              <a:defRPr sz="3000">
                <a:solidFill>
                  <a:schemeClr val="dk1"/>
                </a:solidFill>
                <a:latin typeface="Oswald"/>
                <a:ea typeface="Oswald"/>
                <a:cs typeface="Oswald"/>
                <a:sym typeface="Oswald"/>
              </a:defRPr>
            </a:lvl8pPr>
            <a:lvl9pPr lvl="8" rtl="0">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57" name="Shape 5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58" name="Shape 5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rtl="0">
              <a:spcBef>
                <a:spcPts val="0"/>
              </a:spcBef>
              <a:buClr>
                <a:schemeClr val="dk1"/>
              </a:buClr>
              <a:buFont typeface="Oswald"/>
              <a:buNone/>
              <a:defRPr sz="3000">
                <a:solidFill>
                  <a:schemeClr val="dk1"/>
                </a:solidFill>
                <a:latin typeface="Oswald"/>
                <a:ea typeface="Oswald"/>
                <a:cs typeface="Oswald"/>
                <a:sym typeface="Oswald"/>
              </a:defRPr>
            </a:lvl2pPr>
            <a:lvl3pPr indent="0" lvl="2" rtl="0">
              <a:spcBef>
                <a:spcPts val="0"/>
              </a:spcBef>
              <a:buClr>
                <a:schemeClr val="dk1"/>
              </a:buClr>
              <a:buFont typeface="Oswald"/>
              <a:buNone/>
              <a:defRPr sz="3000">
                <a:solidFill>
                  <a:schemeClr val="dk1"/>
                </a:solidFill>
                <a:latin typeface="Oswald"/>
                <a:ea typeface="Oswald"/>
                <a:cs typeface="Oswald"/>
                <a:sym typeface="Oswald"/>
              </a:defRPr>
            </a:lvl3pPr>
            <a:lvl4pPr indent="0" lvl="3" rtl="0">
              <a:spcBef>
                <a:spcPts val="0"/>
              </a:spcBef>
              <a:buClr>
                <a:schemeClr val="dk1"/>
              </a:buClr>
              <a:buFont typeface="Oswald"/>
              <a:buNone/>
              <a:defRPr sz="3000">
                <a:solidFill>
                  <a:schemeClr val="dk1"/>
                </a:solidFill>
                <a:latin typeface="Oswald"/>
                <a:ea typeface="Oswald"/>
                <a:cs typeface="Oswald"/>
                <a:sym typeface="Oswald"/>
              </a:defRPr>
            </a:lvl4pPr>
            <a:lvl5pPr indent="0" lvl="4" rtl="0">
              <a:spcBef>
                <a:spcPts val="0"/>
              </a:spcBef>
              <a:buClr>
                <a:schemeClr val="dk1"/>
              </a:buClr>
              <a:buFont typeface="Oswald"/>
              <a:buNone/>
              <a:defRPr sz="3000">
                <a:solidFill>
                  <a:schemeClr val="dk1"/>
                </a:solidFill>
                <a:latin typeface="Oswald"/>
                <a:ea typeface="Oswald"/>
                <a:cs typeface="Oswald"/>
                <a:sym typeface="Oswald"/>
              </a:defRPr>
            </a:lvl5pPr>
            <a:lvl6pPr indent="0" lvl="5" rtl="0">
              <a:spcBef>
                <a:spcPts val="0"/>
              </a:spcBef>
              <a:buClr>
                <a:schemeClr val="dk1"/>
              </a:buClr>
              <a:buFont typeface="Oswald"/>
              <a:buNone/>
              <a:defRPr sz="3000">
                <a:solidFill>
                  <a:schemeClr val="dk1"/>
                </a:solidFill>
                <a:latin typeface="Oswald"/>
                <a:ea typeface="Oswald"/>
                <a:cs typeface="Oswald"/>
                <a:sym typeface="Oswald"/>
              </a:defRPr>
            </a:lvl6pPr>
            <a:lvl7pPr indent="0" lvl="6" rtl="0">
              <a:spcBef>
                <a:spcPts val="0"/>
              </a:spcBef>
              <a:buClr>
                <a:schemeClr val="dk1"/>
              </a:buClr>
              <a:buFont typeface="Oswald"/>
              <a:buNone/>
              <a:defRPr sz="3000">
                <a:solidFill>
                  <a:schemeClr val="dk1"/>
                </a:solidFill>
                <a:latin typeface="Oswald"/>
                <a:ea typeface="Oswald"/>
                <a:cs typeface="Oswald"/>
                <a:sym typeface="Oswald"/>
              </a:defRPr>
            </a:lvl7pPr>
            <a:lvl8pPr indent="0" lvl="7" rtl="0">
              <a:spcBef>
                <a:spcPts val="0"/>
              </a:spcBef>
              <a:buClr>
                <a:schemeClr val="dk1"/>
              </a:buClr>
              <a:buFont typeface="Oswald"/>
              <a:buNone/>
              <a:defRPr sz="3000">
                <a:solidFill>
                  <a:schemeClr val="dk1"/>
                </a:solidFill>
                <a:latin typeface="Oswald"/>
                <a:ea typeface="Oswald"/>
                <a:cs typeface="Oswald"/>
                <a:sym typeface="Oswald"/>
              </a:defRPr>
            </a:lvl8pPr>
            <a:lvl9pPr indent="0" lvl="8" rtl="0">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107" name="Shape 10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108" name="Shape 108"/>
          <p:cNvSpPr txBox="1"/>
          <p:nvPr>
            <p:ph idx="12" type="sldNum"/>
          </p:nvPr>
        </p:nvSpPr>
        <p:spPr>
          <a:xfrm>
            <a:off x="8490250" y="4681008"/>
            <a:ext cx="548700"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accent3"/>
              </a:buClr>
              <a:buSzPct val="25000"/>
              <a:buFont typeface="Average"/>
              <a:buNone/>
            </a:pPr>
            <a:fld id="{00000000-1234-1234-1234-123412341234}" type="slidenum">
              <a:rPr b="0" i="0" lang="en" sz="1000" u="none" cap="none" strike="noStrike">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jpg"/><Relationship Id="rId4" Type="http://schemas.openxmlformats.org/officeDocument/2006/relationships/image" Target="../media/image10.jpg"/><Relationship Id="rId5" Type="http://schemas.openxmlformats.org/officeDocument/2006/relationships/image" Target="../media/image12.png"/><Relationship Id="rId6" Type="http://schemas.openxmlformats.org/officeDocument/2006/relationships/image" Target="../media/image13.jpg"/><Relationship Id="rId7"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gif"/><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jp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3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jp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58" name="Shape 158"/>
        <p:cNvGrpSpPr/>
        <p:nvPr/>
      </p:nvGrpSpPr>
      <p:grpSpPr>
        <a:xfrm>
          <a:off x="0" y="0"/>
          <a:ext cx="0" cy="0"/>
          <a:chOff x="0" y="0"/>
          <a:chExt cx="0" cy="0"/>
        </a:xfrm>
      </p:grpSpPr>
      <p:sp>
        <p:nvSpPr>
          <p:cNvPr id="159" name="Shape 159"/>
          <p:cNvSpPr txBox="1"/>
          <p:nvPr>
            <p:ph type="ctrTitle"/>
          </p:nvPr>
        </p:nvSpPr>
        <p:spPr>
          <a:xfrm>
            <a:off x="671256" y="807100"/>
            <a:ext cx="7801500" cy="17301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Oswald"/>
              <a:buNone/>
            </a:pPr>
            <a:r>
              <a:rPr b="0" i="0" lang="en" sz="4800" u="none" cap="none" strike="noStrike">
                <a:solidFill>
                  <a:schemeClr val="dk1"/>
                </a:solidFill>
                <a:latin typeface="Oswald"/>
                <a:ea typeface="Oswald"/>
                <a:cs typeface="Oswald"/>
                <a:sym typeface="Oswald"/>
              </a:rPr>
              <a:t>The Globetrotters</a:t>
            </a:r>
          </a:p>
        </p:txBody>
      </p:sp>
      <p:sp>
        <p:nvSpPr>
          <p:cNvPr id="160" name="Shape 160"/>
          <p:cNvSpPr txBox="1"/>
          <p:nvPr>
            <p:ph idx="1" type="subTitle"/>
          </p:nvPr>
        </p:nvSpPr>
        <p:spPr>
          <a:xfrm>
            <a:off x="567875" y="5010000"/>
            <a:ext cx="7801500" cy="792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accent3"/>
              </a:buClr>
              <a:buSzPct val="25000"/>
              <a:buFont typeface="Average"/>
              <a:buNone/>
            </a:pPr>
            <a:r>
              <a:rPr b="0" i="0" lang="en" sz="2100" u="none" cap="none" strike="noStrike">
                <a:solidFill>
                  <a:schemeClr val="accent3"/>
                </a:solidFill>
                <a:latin typeface="Average"/>
                <a:ea typeface="Average"/>
                <a:cs typeface="Average"/>
                <a:sym typeface="Average"/>
              </a:rPr>
              <a:t>Week in Review: ___________________________________</a:t>
            </a:r>
          </a:p>
        </p:txBody>
      </p:sp>
      <p:sp>
        <p:nvSpPr>
          <p:cNvPr id="161" name="Shape 161"/>
          <p:cNvSpPr txBox="1"/>
          <p:nvPr/>
        </p:nvSpPr>
        <p:spPr>
          <a:xfrm>
            <a:off x="1291650" y="3342525"/>
            <a:ext cx="6560700" cy="558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Oswald"/>
              <a:buNone/>
            </a:pPr>
            <a:r>
              <a:rPr lang="en" sz="3000">
                <a:solidFill>
                  <a:srgbClr val="FFFFFF"/>
                </a:solidFill>
                <a:latin typeface="Oswald"/>
                <a:ea typeface="Oswald"/>
                <a:cs typeface="Oswald"/>
                <a:sym typeface="Oswald"/>
              </a:rPr>
              <a:t>Progress: </a:t>
            </a:r>
            <a:r>
              <a:rPr b="0" i="0" lang="en" sz="3000" u="none" cap="none" strike="noStrike">
                <a:solidFill>
                  <a:srgbClr val="FFFFFF"/>
                </a:solidFill>
                <a:latin typeface="Oswald"/>
                <a:ea typeface="Oswald"/>
                <a:cs typeface="Oswald"/>
                <a:sym typeface="Oswald"/>
              </a:rPr>
              <a:t>Trotter the Interactive Levitating Globe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Magnetic Levitation - Control System</a:t>
            </a:r>
          </a:p>
        </p:txBody>
      </p:sp>
      <p:sp>
        <p:nvSpPr>
          <p:cNvPr id="233" name="Shape 233"/>
          <p:cNvSpPr txBox="1"/>
          <p:nvPr>
            <p:ph idx="1" type="body"/>
          </p:nvPr>
        </p:nvSpPr>
        <p:spPr>
          <a:xfrm>
            <a:off x="311700" y="1177275"/>
            <a:ext cx="5526300" cy="3416400"/>
          </a:xfrm>
          <a:prstGeom prst="rect">
            <a:avLst/>
          </a:prstGeom>
          <a:noFill/>
          <a:ln>
            <a:noFill/>
          </a:ln>
        </p:spPr>
        <p:txBody>
          <a:bodyPr anchorCtr="0" anchor="t" bIns="91425" lIns="91425" rIns="91425" tIns="91425">
            <a:noAutofit/>
          </a:bodyPr>
          <a:lstStyle/>
          <a:p>
            <a:pPr lvl="0" marR="0" rtl="0" algn="l">
              <a:lnSpc>
                <a:spcPct val="115000"/>
              </a:lnSpc>
              <a:spcBef>
                <a:spcPts val="0"/>
              </a:spcBef>
              <a:spcAft>
                <a:spcPts val="0"/>
              </a:spcAft>
              <a:buNone/>
            </a:pPr>
            <a:r>
              <a:rPr lang="en"/>
              <a:t>Large permanent </a:t>
            </a:r>
            <a:r>
              <a:rPr lang="en"/>
              <a:t>magnet</a:t>
            </a:r>
            <a:r>
              <a:rPr lang="en"/>
              <a:t> to produce all lifting force</a:t>
            </a:r>
          </a:p>
          <a:p>
            <a:pPr lvl="0" marR="0" rtl="0" algn="l">
              <a:lnSpc>
                <a:spcPct val="115000"/>
              </a:lnSpc>
              <a:spcBef>
                <a:spcPts val="0"/>
              </a:spcBef>
              <a:spcAft>
                <a:spcPts val="0"/>
              </a:spcAft>
              <a:buNone/>
            </a:pPr>
            <a:r>
              <a:t/>
            </a:r>
            <a:endParaRPr/>
          </a:p>
          <a:p>
            <a:pPr lvl="0" marR="0" rtl="0" algn="l">
              <a:lnSpc>
                <a:spcPct val="115000"/>
              </a:lnSpc>
              <a:spcBef>
                <a:spcPts val="0"/>
              </a:spcBef>
              <a:spcAft>
                <a:spcPts val="0"/>
              </a:spcAft>
              <a:buNone/>
            </a:pPr>
            <a:r>
              <a:rPr b="0" i="0" lang="en" sz="1800" u="none" cap="none" strike="noStrike">
                <a:solidFill>
                  <a:schemeClr val="accent3"/>
                </a:solidFill>
                <a:latin typeface="Average"/>
                <a:ea typeface="Average"/>
                <a:cs typeface="Average"/>
                <a:sym typeface="Average"/>
              </a:rPr>
              <a:t>4 electromagnetic inductor</a:t>
            </a:r>
            <a:r>
              <a:rPr lang="en"/>
              <a:t>s</a:t>
            </a:r>
          </a:p>
          <a:p>
            <a:pPr lvl="0" marR="0" rtl="0" algn="l">
              <a:lnSpc>
                <a:spcPct val="115000"/>
              </a:lnSpc>
              <a:spcBef>
                <a:spcPts val="1600"/>
              </a:spcBef>
              <a:spcAft>
                <a:spcPts val="0"/>
              </a:spcAft>
              <a:buNone/>
            </a:pPr>
            <a:r>
              <a:rPr lang="en"/>
              <a:t>8 </a:t>
            </a:r>
            <a:r>
              <a:rPr b="0" i="0" lang="en" sz="1800" u="none" cap="none" strike="noStrike">
                <a:solidFill>
                  <a:schemeClr val="accent3"/>
                </a:solidFill>
                <a:latin typeface="Average"/>
                <a:ea typeface="Average"/>
                <a:cs typeface="Average"/>
                <a:sym typeface="Average"/>
              </a:rPr>
              <a:t>Hall Effect Sens</a:t>
            </a:r>
            <a:r>
              <a:rPr lang="en"/>
              <a:t>ors</a:t>
            </a:r>
          </a:p>
          <a:p>
            <a:pPr lvl="0" rtl="0">
              <a:spcBef>
                <a:spcPts val="1600"/>
              </a:spcBef>
              <a:spcAft>
                <a:spcPts val="0"/>
              </a:spcAft>
              <a:buNone/>
            </a:pPr>
            <a:r>
              <a:rPr lang="en"/>
              <a:t>As the magnet moves towards 1, current flows into electromagnets 1 and 4 pushing back towards ZPP</a:t>
            </a:r>
          </a:p>
          <a:p>
            <a:pPr lvl="0" marR="0" rtl="0" algn="l">
              <a:lnSpc>
                <a:spcPct val="115000"/>
              </a:lnSpc>
              <a:spcBef>
                <a:spcPts val="1600"/>
              </a:spcBef>
              <a:spcAft>
                <a:spcPts val="0"/>
              </a:spcAft>
              <a:buNone/>
            </a:pPr>
            <a:r>
              <a:rPr lang="en"/>
              <a:t>Differential Amp to cancel EM</a:t>
            </a:r>
          </a:p>
          <a:p>
            <a:pPr lvl="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Clr>
                <a:schemeClr val="accent3"/>
              </a:buClr>
              <a:buSzPct val="25000"/>
              <a:buFont typeface="Average"/>
              <a:buNone/>
            </a:pPr>
            <a:r>
              <a:t/>
            </a:r>
            <a:endParaRPr b="0" i="0" sz="1800" u="none" cap="none" strike="noStrike">
              <a:solidFill>
                <a:schemeClr val="accent3"/>
              </a:solidFill>
              <a:latin typeface="Average"/>
              <a:ea typeface="Average"/>
              <a:cs typeface="Average"/>
              <a:sym typeface="Average"/>
            </a:endParaRPr>
          </a:p>
          <a:p>
            <a:pPr indent="0" lvl="0" marL="0" marR="0" rtl="0" algn="l">
              <a:lnSpc>
                <a:spcPct val="115000"/>
              </a:lnSpc>
              <a:spcBef>
                <a:spcPts val="1600"/>
              </a:spcBef>
              <a:spcAft>
                <a:spcPts val="0"/>
              </a:spcAft>
              <a:buClr>
                <a:schemeClr val="accent3"/>
              </a:buClr>
              <a:buSzPct val="25000"/>
              <a:buFont typeface="Average"/>
              <a:buNone/>
            </a:pPr>
            <a:r>
              <a:t/>
            </a:r>
            <a:endParaRPr b="0" i="0" sz="1800" u="none" cap="none" strike="noStrike">
              <a:solidFill>
                <a:schemeClr val="accent3"/>
              </a:solidFill>
              <a:latin typeface="Average"/>
              <a:ea typeface="Average"/>
              <a:cs typeface="Average"/>
              <a:sym typeface="Average"/>
            </a:endParaRPr>
          </a:p>
        </p:txBody>
      </p:sp>
      <p:pic>
        <p:nvPicPr>
          <p:cNvPr id="234" name="Shape 234"/>
          <p:cNvPicPr preferRelativeResize="0"/>
          <p:nvPr/>
        </p:nvPicPr>
        <p:blipFill rotWithShape="1">
          <a:blip r:embed="rId3">
            <a:alphaModFix/>
          </a:blip>
          <a:srcRect b="0" l="0" r="0" t="0"/>
          <a:stretch/>
        </p:blipFill>
        <p:spPr>
          <a:xfrm>
            <a:off x="5838100" y="-9"/>
            <a:ext cx="3305899" cy="2682109"/>
          </a:xfrm>
          <a:prstGeom prst="rect">
            <a:avLst/>
          </a:prstGeom>
          <a:noFill/>
          <a:ln>
            <a:noFill/>
          </a:ln>
        </p:spPr>
      </p:pic>
      <p:pic>
        <p:nvPicPr>
          <p:cNvPr id="235" name="Shape 235"/>
          <p:cNvPicPr preferRelativeResize="0"/>
          <p:nvPr/>
        </p:nvPicPr>
        <p:blipFill rotWithShape="1">
          <a:blip r:embed="rId4">
            <a:alphaModFix/>
          </a:blip>
          <a:srcRect b="0" l="0" r="0" t="0"/>
          <a:stretch/>
        </p:blipFill>
        <p:spPr>
          <a:xfrm rot="-2">
            <a:off x="5838099" y="2682099"/>
            <a:ext cx="799775" cy="2465624"/>
          </a:xfrm>
          <a:prstGeom prst="rect">
            <a:avLst/>
          </a:prstGeom>
          <a:noFill/>
          <a:ln>
            <a:noFill/>
          </a:ln>
        </p:spPr>
      </p:pic>
      <p:pic>
        <p:nvPicPr>
          <p:cNvPr id="236" name="Shape 236"/>
          <p:cNvPicPr preferRelativeResize="0"/>
          <p:nvPr/>
        </p:nvPicPr>
        <p:blipFill rotWithShape="1">
          <a:blip r:embed="rId5">
            <a:alphaModFix/>
          </a:blip>
          <a:srcRect b="0" l="0" r="0" t="0"/>
          <a:stretch/>
        </p:blipFill>
        <p:spPr>
          <a:xfrm>
            <a:off x="6614232" y="2682100"/>
            <a:ext cx="2529771" cy="2461399"/>
          </a:xfrm>
          <a:prstGeom prst="rect">
            <a:avLst/>
          </a:prstGeom>
          <a:noFill/>
          <a:ln>
            <a:noFill/>
          </a:ln>
        </p:spPr>
      </p:pic>
      <p:sp>
        <p:nvSpPr>
          <p:cNvPr id="237" name="Shape 237"/>
          <p:cNvSpPr txBox="1"/>
          <p:nvPr/>
        </p:nvSpPr>
        <p:spPr>
          <a:xfrm>
            <a:off x="6935900" y="2804150"/>
            <a:ext cx="501299" cy="2978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1</a:t>
            </a:r>
          </a:p>
        </p:txBody>
      </p:sp>
      <p:sp>
        <p:nvSpPr>
          <p:cNvPr id="238" name="Shape 238"/>
          <p:cNvSpPr txBox="1"/>
          <p:nvPr/>
        </p:nvSpPr>
        <p:spPr>
          <a:xfrm>
            <a:off x="8331200" y="2871900"/>
            <a:ext cx="420000" cy="2978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2</a:t>
            </a:r>
          </a:p>
        </p:txBody>
      </p:sp>
      <p:sp>
        <p:nvSpPr>
          <p:cNvPr id="239" name="Shape 239"/>
          <p:cNvSpPr txBox="1"/>
          <p:nvPr/>
        </p:nvSpPr>
        <p:spPr>
          <a:xfrm>
            <a:off x="6935900" y="4118175"/>
            <a:ext cx="420000" cy="2978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3</a:t>
            </a:r>
          </a:p>
        </p:txBody>
      </p:sp>
      <p:sp>
        <p:nvSpPr>
          <p:cNvPr id="240" name="Shape 240"/>
          <p:cNvSpPr txBox="1"/>
          <p:nvPr/>
        </p:nvSpPr>
        <p:spPr>
          <a:xfrm>
            <a:off x="8480225" y="4091100"/>
            <a:ext cx="420000" cy="2978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4</a:t>
            </a:r>
          </a:p>
        </p:txBody>
      </p:sp>
      <p:pic>
        <p:nvPicPr>
          <p:cNvPr descr="ComponentChart2.jpg" id="241" name="Shape 241"/>
          <p:cNvPicPr preferRelativeResize="0"/>
          <p:nvPr/>
        </p:nvPicPr>
        <p:blipFill rotWithShape="1">
          <a:blip r:embed="rId6">
            <a:alphaModFix/>
          </a:blip>
          <a:srcRect b="46456" l="0" r="41373" t="24975"/>
          <a:stretch/>
        </p:blipFill>
        <p:spPr>
          <a:xfrm>
            <a:off x="5841000" y="-103150"/>
            <a:ext cx="3300099" cy="2681324"/>
          </a:xfrm>
          <a:prstGeom prst="rect">
            <a:avLst/>
          </a:prstGeom>
          <a:noFill/>
          <a:ln>
            <a:noFill/>
          </a:ln>
        </p:spPr>
      </p:pic>
      <p:pic>
        <p:nvPicPr>
          <p:cNvPr id="242" name="Shape 242"/>
          <p:cNvPicPr preferRelativeResize="0"/>
          <p:nvPr/>
        </p:nvPicPr>
        <p:blipFill rotWithShape="1">
          <a:blip r:embed="rId7">
            <a:alphaModFix/>
          </a:blip>
          <a:srcRect b="14308" l="41046" r="30015" t="14150"/>
          <a:stretch/>
        </p:blipFill>
        <p:spPr>
          <a:xfrm rot="5400000">
            <a:off x="4090077" y="3392575"/>
            <a:ext cx="1464797" cy="2037046"/>
          </a:xfrm>
          <a:prstGeom prst="rect">
            <a:avLst/>
          </a:prstGeom>
          <a:noFill/>
          <a:ln>
            <a:noFill/>
          </a:ln>
        </p:spPr>
      </p:pic>
      <p:sp>
        <p:nvSpPr>
          <p:cNvPr id="243" name="Shape 243"/>
          <p:cNvSpPr/>
          <p:nvPr/>
        </p:nvSpPr>
        <p:spPr>
          <a:xfrm>
            <a:off x="4419000" y="3719350"/>
            <a:ext cx="306000" cy="1923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4" name="Shape 244"/>
          <p:cNvSpPr/>
          <p:nvPr/>
        </p:nvSpPr>
        <p:spPr>
          <a:xfrm>
            <a:off x="4419000" y="4753225"/>
            <a:ext cx="306000" cy="1923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45" name="Shape 245"/>
          <p:cNvSpPr/>
          <p:nvPr/>
        </p:nvSpPr>
        <p:spPr>
          <a:xfrm>
            <a:off x="8284350" y="597925"/>
            <a:ext cx="501300" cy="2979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a:t>PIC24EP64GP202</a:t>
            </a:r>
          </a:p>
        </p:txBody>
      </p:sp>
      <p:pic>
        <p:nvPicPr>
          <p:cNvPr descr="pic24_pins_presentation.png" id="251" name="Shape 251"/>
          <p:cNvPicPr preferRelativeResize="0"/>
          <p:nvPr/>
        </p:nvPicPr>
        <p:blipFill>
          <a:blip r:embed="rId3">
            <a:alphaModFix/>
          </a:blip>
          <a:stretch>
            <a:fillRect/>
          </a:stretch>
        </p:blipFill>
        <p:spPr>
          <a:xfrm>
            <a:off x="465937" y="1147175"/>
            <a:ext cx="8212118"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Projection &amp; Rotation</a:t>
            </a:r>
          </a:p>
        </p:txBody>
      </p:sp>
      <p:pic>
        <p:nvPicPr>
          <p:cNvPr descr="projection chart.jpg" id="257" name="Shape 257"/>
          <p:cNvPicPr preferRelativeResize="0"/>
          <p:nvPr/>
        </p:nvPicPr>
        <p:blipFill rotWithShape="1">
          <a:blip r:embed="rId3">
            <a:alphaModFix/>
          </a:blip>
          <a:srcRect b="0" l="0" r="2238" t="0"/>
          <a:stretch/>
        </p:blipFill>
        <p:spPr>
          <a:xfrm>
            <a:off x="5438125" y="0"/>
            <a:ext cx="3563700" cy="5242800"/>
          </a:xfrm>
          <a:prstGeom prst="rect">
            <a:avLst/>
          </a:prstGeom>
          <a:noFill/>
          <a:ln>
            <a:noFill/>
          </a:ln>
        </p:spPr>
      </p:pic>
      <p:pic>
        <p:nvPicPr>
          <p:cNvPr descr="Screen Shot 2017-02-24 at 8.57.24 AM.png" id="258" name="Shape 258"/>
          <p:cNvPicPr preferRelativeResize="0"/>
          <p:nvPr/>
        </p:nvPicPr>
        <p:blipFill>
          <a:blip r:embed="rId4">
            <a:alphaModFix/>
          </a:blip>
          <a:stretch>
            <a:fillRect/>
          </a:stretch>
        </p:blipFill>
        <p:spPr>
          <a:xfrm>
            <a:off x="152400" y="1505574"/>
            <a:ext cx="5133323" cy="30811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Rotation Script Interaction</a:t>
            </a:r>
          </a:p>
        </p:txBody>
      </p:sp>
      <p:sp>
        <p:nvSpPr>
          <p:cNvPr id="264" name="Shape 264"/>
          <p:cNvSpPr txBox="1"/>
          <p:nvPr>
            <p:ph idx="1" type="body"/>
          </p:nvPr>
        </p:nvSpPr>
        <p:spPr>
          <a:xfrm>
            <a:off x="311700" y="269975"/>
            <a:ext cx="8520600" cy="4872000"/>
          </a:xfrm>
          <a:prstGeom prst="rect">
            <a:avLst/>
          </a:prstGeom>
        </p:spPr>
        <p:txBody>
          <a:bodyPr anchorCtr="0" anchor="t" bIns="91425" lIns="91425" rIns="91425" tIns="91425">
            <a:noAutofit/>
          </a:bodyPr>
          <a:lstStyle/>
          <a:p>
            <a:pPr lvl="0">
              <a:spcBef>
                <a:spcPts val="0"/>
              </a:spcBef>
              <a:buNone/>
            </a:pPr>
            <a:r>
              <a:t/>
            </a:r>
            <a:endParaRPr/>
          </a:p>
        </p:txBody>
      </p:sp>
      <p:pic>
        <p:nvPicPr>
          <p:cNvPr descr="directionCommand.gif" id="265" name="Shape 265"/>
          <p:cNvPicPr preferRelativeResize="0"/>
          <p:nvPr/>
        </p:nvPicPr>
        <p:blipFill>
          <a:blip r:embed="rId3">
            <a:alphaModFix/>
          </a:blip>
          <a:stretch>
            <a:fillRect/>
          </a:stretch>
        </p:blipFill>
        <p:spPr>
          <a:xfrm>
            <a:off x="355052" y="1017725"/>
            <a:ext cx="3601500" cy="4125774"/>
          </a:xfrm>
          <a:prstGeom prst="rect">
            <a:avLst/>
          </a:prstGeom>
          <a:noFill/>
          <a:ln>
            <a:noFill/>
          </a:ln>
        </p:spPr>
      </p:pic>
      <p:pic>
        <p:nvPicPr>
          <p:cNvPr descr="longCommand.gif" id="266" name="Shape 266"/>
          <p:cNvPicPr preferRelativeResize="0"/>
          <p:nvPr/>
        </p:nvPicPr>
        <p:blipFill>
          <a:blip r:embed="rId4">
            <a:alphaModFix/>
          </a:blip>
          <a:stretch>
            <a:fillRect/>
          </a:stretch>
        </p:blipFill>
        <p:spPr>
          <a:xfrm>
            <a:off x="4748549" y="1019173"/>
            <a:ext cx="3601500" cy="41228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Rotation Script Interaction</a:t>
            </a:r>
          </a:p>
        </p:txBody>
      </p:sp>
      <p:sp>
        <p:nvSpPr>
          <p:cNvPr id="272" name="Shape 27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swipeCommands.gif" id="273" name="Shape 273"/>
          <p:cNvPicPr preferRelativeResize="0"/>
          <p:nvPr/>
        </p:nvPicPr>
        <p:blipFill>
          <a:blip r:embed="rId3">
            <a:alphaModFix/>
          </a:blip>
          <a:stretch>
            <a:fillRect/>
          </a:stretch>
        </p:blipFill>
        <p:spPr>
          <a:xfrm>
            <a:off x="2761999" y="1109199"/>
            <a:ext cx="3518712" cy="3991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Physical Globe Rotation</a:t>
            </a:r>
          </a:p>
        </p:txBody>
      </p:sp>
      <p:sp>
        <p:nvSpPr>
          <p:cNvPr id="279" name="Shape 27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7-04-10 at 10.47.33 PM.png" id="280" name="Shape 280"/>
          <p:cNvPicPr preferRelativeResize="0"/>
          <p:nvPr/>
        </p:nvPicPr>
        <p:blipFill>
          <a:blip r:embed="rId3">
            <a:alphaModFix/>
          </a:blip>
          <a:stretch>
            <a:fillRect/>
          </a:stretch>
        </p:blipFill>
        <p:spPr>
          <a:xfrm>
            <a:off x="891112" y="1071150"/>
            <a:ext cx="7361774" cy="3935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pic>
        <p:nvPicPr>
          <p:cNvPr id="285" name="Shape 285"/>
          <p:cNvPicPr preferRelativeResize="0"/>
          <p:nvPr/>
        </p:nvPicPr>
        <p:blipFill rotWithShape="1">
          <a:blip r:embed="rId3">
            <a:alphaModFix/>
          </a:blip>
          <a:srcRect b="18499" l="0" r="0" t="60193"/>
          <a:stretch/>
        </p:blipFill>
        <p:spPr>
          <a:xfrm>
            <a:off x="720875" y="1152110"/>
            <a:ext cx="7995175" cy="2839275"/>
          </a:xfrm>
          <a:prstGeom prst="rect">
            <a:avLst/>
          </a:prstGeom>
          <a:noFill/>
          <a:ln>
            <a:noFill/>
          </a:ln>
        </p:spPr>
      </p:pic>
      <p:sp>
        <p:nvSpPr>
          <p:cNvPr id="286" name="Shape 286"/>
          <p:cNvSpPr/>
          <p:nvPr/>
        </p:nvSpPr>
        <p:spPr>
          <a:xfrm>
            <a:off x="867800" y="1759575"/>
            <a:ext cx="4811100" cy="1993500"/>
          </a:xfrm>
          <a:prstGeom prst="rect">
            <a:avLst/>
          </a:prstGeom>
          <a:noFill/>
          <a:ln cap="flat" cmpd="sng" w="76200">
            <a:solidFill>
              <a:srgbClr val="A61C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339025" y="180750"/>
            <a:ext cx="8520600" cy="572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GUI</a:t>
            </a:r>
          </a:p>
        </p:txBody>
      </p:sp>
      <p:pic>
        <p:nvPicPr>
          <p:cNvPr id="292" name="Shape 292"/>
          <p:cNvPicPr preferRelativeResize="0"/>
          <p:nvPr/>
        </p:nvPicPr>
        <p:blipFill>
          <a:blip r:embed="rId3">
            <a:alphaModFix/>
          </a:blip>
          <a:stretch>
            <a:fillRect/>
          </a:stretch>
        </p:blipFill>
        <p:spPr>
          <a:xfrm>
            <a:off x="774025" y="828625"/>
            <a:ext cx="7680201" cy="3898200"/>
          </a:xfrm>
          <a:prstGeom prst="rect">
            <a:avLst/>
          </a:prstGeom>
          <a:noFill/>
          <a:ln>
            <a:noFill/>
          </a:ln>
        </p:spPr>
      </p:pic>
      <p:pic>
        <p:nvPicPr>
          <p:cNvPr id="293" name="Shape 293"/>
          <p:cNvPicPr preferRelativeResize="0"/>
          <p:nvPr/>
        </p:nvPicPr>
        <p:blipFill>
          <a:blip r:embed="rId4">
            <a:alphaModFix/>
          </a:blip>
          <a:stretch>
            <a:fillRect/>
          </a:stretch>
        </p:blipFill>
        <p:spPr>
          <a:xfrm>
            <a:off x="774025" y="826649"/>
            <a:ext cx="7672421" cy="3898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GUI - Additional Displays</a:t>
            </a:r>
          </a:p>
        </p:txBody>
      </p:sp>
      <p:pic>
        <p:nvPicPr>
          <p:cNvPr id="299" name="Shape 299"/>
          <p:cNvPicPr preferRelativeResize="0"/>
          <p:nvPr/>
        </p:nvPicPr>
        <p:blipFill rotWithShape="1">
          <a:blip r:embed="rId3">
            <a:alphaModFix/>
          </a:blip>
          <a:srcRect b="813" l="0" r="0" t="0"/>
          <a:stretch/>
        </p:blipFill>
        <p:spPr>
          <a:xfrm>
            <a:off x="814975" y="1129149"/>
            <a:ext cx="3279201" cy="1660972"/>
          </a:xfrm>
          <a:prstGeom prst="rect">
            <a:avLst/>
          </a:prstGeom>
          <a:noFill/>
          <a:ln>
            <a:noFill/>
          </a:ln>
        </p:spPr>
      </p:pic>
      <p:pic>
        <p:nvPicPr>
          <p:cNvPr id="300" name="Shape 300"/>
          <p:cNvPicPr preferRelativeResize="0"/>
          <p:nvPr/>
        </p:nvPicPr>
        <p:blipFill>
          <a:blip r:embed="rId4">
            <a:alphaModFix/>
          </a:blip>
          <a:stretch>
            <a:fillRect/>
          </a:stretch>
        </p:blipFill>
        <p:spPr>
          <a:xfrm>
            <a:off x="814974" y="2868875"/>
            <a:ext cx="3279201" cy="1660975"/>
          </a:xfrm>
          <a:prstGeom prst="rect">
            <a:avLst/>
          </a:prstGeom>
          <a:noFill/>
          <a:ln>
            <a:noFill/>
          </a:ln>
        </p:spPr>
      </p:pic>
      <p:pic>
        <p:nvPicPr>
          <p:cNvPr id="301" name="Shape 301"/>
          <p:cNvPicPr preferRelativeResize="0"/>
          <p:nvPr/>
        </p:nvPicPr>
        <p:blipFill>
          <a:blip r:embed="rId5">
            <a:alphaModFix/>
          </a:blip>
          <a:stretch>
            <a:fillRect/>
          </a:stretch>
        </p:blipFill>
        <p:spPr>
          <a:xfrm>
            <a:off x="4157812" y="2059237"/>
            <a:ext cx="4857723" cy="2470624"/>
          </a:xfrm>
          <a:prstGeom prst="rect">
            <a:avLst/>
          </a:prstGeom>
          <a:noFill/>
          <a:ln>
            <a:noFill/>
          </a:ln>
        </p:spPr>
      </p:pic>
      <p:sp>
        <p:nvSpPr>
          <p:cNvPr id="302" name="Shape 302"/>
          <p:cNvSpPr txBox="1"/>
          <p:nvPr>
            <p:ph type="title"/>
          </p:nvPr>
        </p:nvSpPr>
        <p:spPr>
          <a:xfrm>
            <a:off x="1815650" y="4529850"/>
            <a:ext cx="1158300" cy="572700"/>
          </a:xfrm>
          <a:prstGeom prst="rect">
            <a:avLst/>
          </a:prstGeom>
        </p:spPr>
        <p:txBody>
          <a:bodyPr anchorCtr="0" anchor="t" bIns="91425" lIns="91425" rIns="91425" tIns="91425">
            <a:noAutofit/>
          </a:bodyPr>
          <a:lstStyle/>
          <a:p>
            <a:pPr lvl="0" rtl="0">
              <a:spcBef>
                <a:spcPts val="0"/>
              </a:spcBef>
              <a:buNone/>
            </a:pPr>
            <a:r>
              <a:rPr lang="en"/>
              <a:t>About</a:t>
            </a:r>
          </a:p>
        </p:txBody>
      </p:sp>
      <p:sp>
        <p:nvSpPr>
          <p:cNvPr id="303" name="Shape 303"/>
          <p:cNvSpPr txBox="1"/>
          <p:nvPr>
            <p:ph type="title"/>
          </p:nvPr>
        </p:nvSpPr>
        <p:spPr>
          <a:xfrm>
            <a:off x="5964300" y="1206550"/>
            <a:ext cx="1244700" cy="572700"/>
          </a:xfrm>
          <a:prstGeom prst="rect">
            <a:avLst/>
          </a:prstGeom>
        </p:spPr>
        <p:txBody>
          <a:bodyPr anchorCtr="0" anchor="t" bIns="91425" lIns="91425" rIns="91425" tIns="91425">
            <a:noAutofit/>
          </a:bodyPr>
          <a:lstStyle/>
          <a:p>
            <a:pPr lvl="0" rtl="0">
              <a:spcBef>
                <a:spcPts val="0"/>
              </a:spcBef>
              <a:buNone/>
            </a:pPr>
            <a:r>
              <a:rPr lang="en" sz="4800"/>
              <a:t>Help</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97075" y="142850"/>
            <a:ext cx="8520600" cy="395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lang="en" sz="1800"/>
              <a:t>Handling Requests and Location Information</a:t>
            </a:r>
          </a:p>
        </p:txBody>
      </p:sp>
      <p:sp>
        <p:nvSpPr>
          <p:cNvPr id="309" name="Shape 309"/>
          <p:cNvSpPr txBox="1"/>
          <p:nvPr/>
        </p:nvSpPr>
        <p:spPr>
          <a:xfrm>
            <a:off x="5265300" y="538250"/>
            <a:ext cx="2922900" cy="3848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 u="sng">
                <a:solidFill>
                  <a:schemeClr val="lt2"/>
                </a:solidFill>
              </a:rPr>
              <a:t>Simplified JSON File Output</a:t>
            </a:r>
          </a:p>
          <a:p>
            <a:pPr indent="0" lvl="0" marL="0" marR="0" rtl="0" algn="l">
              <a:lnSpc>
                <a:spcPct val="100000"/>
              </a:lnSpc>
              <a:spcBef>
                <a:spcPts val="0"/>
              </a:spcBef>
              <a:spcAft>
                <a:spcPts val="0"/>
              </a:spcAft>
              <a:buClr>
                <a:srgbClr val="000000"/>
              </a:buClr>
              <a:buFont typeface="Arial"/>
              <a:buNone/>
            </a:pPr>
            <a:r>
              <a:rPr lang="en">
                <a:solidFill>
                  <a:schemeClr val="lt2"/>
                </a:solidFill>
              </a:rPr>
              <a:t>[</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r>
              <a:rPr lang="en">
                <a:solidFill>
                  <a:srgbClr val="00FF00"/>
                </a:solidFill>
              </a:rPr>
              <a:t>Country1</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r>
              <a:rPr lang="en">
                <a:solidFill>
                  <a:srgbClr val="00FF00"/>
                </a:solidFill>
              </a:rPr>
              <a:t>Country 2</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r>
              <a:rPr lang="en">
                <a:solidFill>
                  <a:srgbClr val="FF9900"/>
                </a:solidFill>
              </a:rPr>
              <a:t>State1</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r>
              <a:rPr lang="en">
                <a:solidFill>
                  <a:srgbClr val="00FFFF"/>
                </a:solidFill>
              </a:rPr>
              <a:t>City1</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r>
              <a:rPr lang="en">
                <a:solidFill>
                  <a:srgbClr val="00FFFF"/>
                </a:solidFill>
              </a:rPr>
              <a:t>City2</a:t>
            </a:r>
          </a:p>
          <a:p>
            <a:pPr indent="0" lvl="0" marL="0" marR="0" rtl="0" algn="l">
              <a:lnSpc>
                <a:spcPct val="100000"/>
              </a:lnSpc>
              <a:spcBef>
                <a:spcPts val="0"/>
              </a:spcBef>
              <a:spcAft>
                <a:spcPts val="0"/>
              </a:spcAft>
              <a:buClr>
                <a:srgbClr val="000000"/>
              </a:buClr>
              <a:buFont typeface="Arial"/>
              <a:buNone/>
            </a:pPr>
            <a:r>
              <a:rPr lang="en">
                <a:solidFill>
                  <a:schemeClr val="lt2"/>
                </a:solidFill>
              </a:rPr>
              <a:t>     }</a:t>
            </a:r>
          </a:p>
          <a:p>
            <a:pPr indent="0" lvl="0" marL="0" marR="0" rtl="0" algn="l">
              <a:lnSpc>
                <a:spcPct val="100000"/>
              </a:lnSpc>
              <a:spcBef>
                <a:spcPts val="0"/>
              </a:spcBef>
              <a:spcAft>
                <a:spcPts val="0"/>
              </a:spcAft>
              <a:buClr>
                <a:srgbClr val="000000"/>
              </a:buClr>
              <a:buFont typeface="Arial"/>
              <a:buNone/>
            </a:pPr>
            <a:r>
              <a:rPr lang="en">
                <a:solidFill>
                  <a:schemeClr val="lt2"/>
                </a:solidFill>
              </a:rPr>
              <a:t>]</a:t>
            </a:r>
          </a:p>
        </p:txBody>
      </p:sp>
      <p:pic>
        <p:nvPicPr>
          <p:cNvPr id="310" name="Shape 310"/>
          <p:cNvPicPr preferRelativeResize="0"/>
          <p:nvPr/>
        </p:nvPicPr>
        <p:blipFill>
          <a:blip r:embed="rId3">
            <a:alphaModFix/>
          </a:blip>
          <a:stretch>
            <a:fillRect/>
          </a:stretch>
        </p:blipFill>
        <p:spPr>
          <a:xfrm>
            <a:off x="198024" y="647699"/>
            <a:ext cx="4892481" cy="373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159325" y="140225"/>
            <a:ext cx="3042600" cy="5727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Oswald"/>
              <a:buNone/>
            </a:pPr>
            <a:r>
              <a:rPr b="0" i="0" lang="en" sz="4800" u="none" cap="none" strike="noStrike">
                <a:solidFill>
                  <a:schemeClr val="dk1"/>
                </a:solidFill>
                <a:latin typeface="Oswald"/>
                <a:ea typeface="Oswald"/>
                <a:cs typeface="Oswald"/>
                <a:sym typeface="Oswald"/>
              </a:rPr>
              <a:t>    Sponsors</a:t>
            </a:r>
          </a:p>
        </p:txBody>
      </p:sp>
      <p:pic>
        <p:nvPicPr>
          <p:cNvPr id="167" name="Shape 167"/>
          <p:cNvPicPr preferRelativeResize="0"/>
          <p:nvPr/>
        </p:nvPicPr>
        <p:blipFill rotWithShape="1">
          <a:blip r:embed="rId3">
            <a:alphaModFix/>
          </a:blip>
          <a:srcRect b="0" l="0" r="0" t="0"/>
          <a:stretch/>
        </p:blipFill>
        <p:spPr>
          <a:xfrm>
            <a:off x="379725" y="1154325"/>
            <a:ext cx="3042698" cy="1630024"/>
          </a:xfrm>
          <a:prstGeom prst="rect">
            <a:avLst/>
          </a:prstGeom>
          <a:noFill/>
          <a:ln>
            <a:noFill/>
          </a:ln>
        </p:spPr>
      </p:pic>
      <p:pic>
        <p:nvPicPr>
          <p:cNvPr id="168" name="Shape 168"/>
          <p:cNvPicPr preferRelativeResize="0"/>
          <p:nvPr/>
        </p:nvPicPr>
        <p:blipFill rotWithShape="1">
          <a:blip r:embed="rId4">
            <a:alphaModFix/>
          </a:blip>
          <a:srcRect b="0" l="0" r="0" t="0"/>
          <a:stretch/>
        </p:blipFill>
        <p:spPr>
          <a:xfrm>
            <a:off x="962899" y="2920950"/>
            <a:ext cx="1860900" cy="2087400"/>
          </a:xfrm>
          <a:prstGeom prst="rect">
            <a:avLst/>
          </a:prstGeom>
          <a:noFill/>
          <a:ln>
            <a:noFill/>
          </a:ln>
        </p:spPr>
      </p:pic>
      <p:pic>
        <p:nvPicPr>
          <p:cNvPr id="169" name="Shape 169"/>
          <p:cNvPicPr preferRelativeResize="0"/>
          <p:nvPr/>
        </p:nvPicPr>
        <p:blipFill>
          <a:blip r:embed="rId5">
            <a:alphaModFix/>
          </a:blip>
          <a:stretch>
            <a:fillRect/>
          </a:stretch>
        </p:blipFill>
        <p:spPr>
          <a:xfrm>
            <a:off x="3650974" y="12950"/>
            <a:ext cx="5493025" cy="5072276"/>
          </a:xfrm>
          <a:prstGeom prst="rect">
            <a:avLst/>
          </a:prstGeom>
          <a:noFill/>
          <a:ln>
            <a:noFill/>
          </a:ln>
        </p:spPr>
      </p:pic>
      <p:pic>
        <p:nvPicPr>
          <p:cNvPr id="170" name="Shape 170"/>
          <p:cNvPicPr preferRelativeResize="0"/>
          <p:nvPr/>
        </p:nvPicPr>
        <p:blipFill>
          <a:blip r:embed="rId6">
            <a:alphaModFix/>
          </a:blip>
          <a:stretch>
            <a:fillRect/>
          </a:stretch>
        </p:blipFill>
        <p:spPr>
          <a:xfrm>
            <a:off x="5220700" y="3837175"/>
            <a:ext cx="1258874" cy="707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2594100" y="1001400"/>
            <a:ext cx="3955800" cy="572700"/>
          </a:xfrm>
          <a:prstGeom prst="rect">
            <a:avLst/>
          </a:prstGeom>
        </p:spPr>
        <p:txBody>
          <a:bodyPr anchorCtr="0" anchor="t" bIns="91425" lIns="91425" rIns="91425" tIns="91425">
            <a:noAutofit/>
          </a:bodyPr>
          <a:lstStyle/>
          <a:p>
            <a:pPr lvl="0">
              <a:spcBef>
                <a:spcPts val="0"/>
              </a:spcBef>
              <a:buNone/>
            </a:pPr>
            <a:r>
              <a:rPr lang="en"/>
              <a:t>Voice &amp; Gesture Interfaces</a:t>
            </a:r>
          </a:p>
        </p:txBody>
      </p:sp>
      <p:pic>
        <p:nvPicPr>
          <p:cNvPr id="316" name="Shape 316"/>
          <p:cNvPicPr preferRelativeResize="0"/>
          <p:nvPr/>
        </p:nvPicPr>
        <p:blipFill>
          <a:blip r:embed="rId3">
            <a:alphaModFix/>
          </a:blip>
          <a:stretch>
            <a:fillRect/>
          </a:stretch>
        </p:blipFill>
        <p:spPr>
          <a:xfrm>
            <a:off x="5380550" y="2073250"/>
            <a:ext cx="2319750" cy="2319750"/>
          </a:xfrm>
          <a:prstGeom prst="rect">
            <a:avLst/>
          </a:prstGeom>
          <a:noFill/>
          <a:ln>
            <a:noFill/>
          </a:ln>
        </p:spPr>
      </p:pic>
      <p:pic>
        <p:nvPicPr>
          <p:cNvPr id="317" name="Shape 317"/>
          <p:cNvPicPr preferRelativeResize="0"/>
          <p:nvPr/>
        </p:nvPicPr>
        <p:blipFill>
          <a:blip r:embed="rId4">
            <a:alphaModFix/>
          </a:blip>
          <a:stretch>
            <a:fillRect/>
          </a:stretch>
        </p:blipFill>
        <p:spPr>
          <a:xfrm>
            <a:off x="1343750" y="2073250"/>
            <a:ext cx="2700333" cy="23197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469950" y="307400"/>
            <a:ext cx="3361800" cy="1098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Gesture Recognition</a:t>
            </a:r>
          </a:p>
        </p:txBody>
      </p:sp>
      <p:pic>
        <p:nvPicPr>
          <p:cNvPr id="323" name="Shape 323"/>
          <p:cNvPicPr preferRelativeResize="0"/>
          <p:nvPr/>
        </p:nvPicPr>
        <p:blipFill rotWithShape="1">
          <a:blip r:embed="rId3">
            <a:alphaModFix/>
          </a:blip>
          <a:srcRect b="75010" l="61091" r="2677" t="3641"/>
          <a:stretch/>
        </p:blipFill>
        <p:spPr>
          <a:xfrm>
            <a:off x="0" y="3297075"/>
            <a:ext cx="4000500" cy="1846500"/>
          </a:xfrm>
          <a:prstGeom prst="rect">
            <a:avLst/>
          </a:prstGeom>
          <a:noFill/>
          <a:ln>
            <a:noFill/>
          </a:ln>
        </p:spPr>
      </p:pic>
      <p:pic>
        <p:nvPicPr>
          <p:cNvPr id="324" name="Shape 324"/>
          <p:cNvPicPr preferRelativeResize="0"/>
          <p:nvPr/>
        </p:nvPicPr>
        <p:blipFill rotWithShape="1">
          <a:blip r:embed="rId3">
            <a:alphaModFix/>
          </a:blip>
          <a:srcRect b="57825" l="2072" r="38197" t="0"/>
          <a:stretch/>
        </p:blipFill>
        <p:spPr>
          <a:xfrm>
            <a:off x="0" y="1084575"/>
            <a:ext cx="4000500" cy="2212500"/>
          </a:xfrm>
          <a:prstGeom prst="rect">
            <a:avLst/>
          </a:prstGeom>
          <a:noFill/>
          <a:ln>
            <a:noFill/>
          </a:ln>
        </p:spPr>
      </p:pic>
      <p:pic>
        <p:nvPicPr>
          <p:cNvPr id="325" name="Shape 325"/>
          <p:cNvPicPr preferRelativeResize="0"/>
          <p:nvPr/>
        </p:nvPicPr>
        <p:blipFill>
          <a:blip r:embed="rId4">
            <a:alphaModFix/>
          </a:blip>
          <a:stretch>
            <a:fillRect/>
          </a:stretch>
        </p:blipFill>
        <p:spPr>
          <a:xfrm>
            <a:off x="4000500" y="0"/>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Voice Recognition</a:t>
            </a:r>
          </a:p>
        </p:txBody>
      </p:sp>
      <p:pic>
        <p:nvPicPr>
          <p:cNvPr id="331" name="Shape 331"/>
          <p:cNvPicPr preferRelativeResize="0"/>
          <p:nvPr/>
        </p:nvPicPr>
        <p:blipFill rotWithShape="1">
          <a:blip r:embed="rId3">
            <a:alphaModFix/>
          </a:blip>
          <a:srcRect b="0" l="0" r="0" t="0"/>
          <a:stretch/>
        </p:blipFill>
        <p:spPr>
          <a:xfrm>
            <a:off x="4000500" y="0"/>
            <a:ext cx="5143499" cy="5143499"/>
          </a:xfrm>
          <a:prstGeom prst="rect">
            <a:avLst/>
          </a:prstGeom>
          <a:noFill/>
          <a:ln>
            <a:noFill/>
          </a:ln>
        </p:spPr>
      </p:pic>
      <p:pic>
        <p:nvPicPr>
          <p:cNvPr id="332" name="Shape 332"/>
          <p:cNvPicPr preferRelativeResize="0"/>
          <p:nvPr/>
        </p:nvPicPr>
        <p:blipFill>
          <a:blip r:embed="rId4">
            <a:alphaModFix/>
          </a:blip>
          <a:stretch>
            <a:fillRect/>
          </a:stretch>
        </p:blipFill>
        <p:spPr>
          <a:xfrm>
            <a:off x="387900" y="1831800"/>
            <a:ext cx="2700333" cy="2319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372375" y="441750"/>
            <a:ext cx="2544300" cy="1346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Budget -  </a:t>
            </a:r>
          </a:p>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Cost Analysis </a:t>
            </a:r>
          </a:p>
        </p:txBody>
      </p:sp>
      <p:pic>
        <p:nvPicPr>
          <p:cNvPr id="338" name="Shape 338"/>
          <p:cNvPicPr preferRelativeResize="0"/>
          <p:nvPr/>
        </p:nvPicPr>
        <p:blipFill>
          <a:blip r:embed="rId3">
            <a:alphaModFix/>
          </a:blip>
          <a:stretch>
            <a:fillRect/>
          </a:stretch>
        </p:blipFill>
        <p:spPr>
          <a:xfrm>
            <a:off x="2436925" y="0"/>
            <a:ext cx="6707074"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type="title"/>
          </p:nvPr>
        </p:nvSpPr>
        <p:spPr>
          <a:xfrm>
            <a:off x="311700" y="42125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Milestones</a:t>
            </a:r>
          </a:p>
        </p:txBody>
      </p:sp>
      <p:sp>
        <p:nvSpPr>
          <p:cNvPr id="344" name="Shape 344"/>
          <p:cNvSpPr txBox="1"/>
          <p:nvPr>
            <p:ph idx="1" type="body"/>
          </p:nvPr>
        </p:nvSpPr>
        <p:spPr>
          <a:xfrm>
            <a:off x="418600" y="1152475"/>
            <a:ext cx="7706399" cy="3416400"/>
          </a:xfrm>
          <a:prstGeom prst="rect">
            <a:avLst/>
          </a:prstGeom>
          <a:noFill/>
          <a:ln>
            <a:noFill/>
          </a:ln>
        </p:spPr>
        <p:txBody>
          <a:bodyPr anchorCtr="0" anchor="t" bIns="91425" lIns="91425" rIns="91425" tIns="91425">
            <a:noAutofit/>
          </a:bodyPr>
          <a:lstStyle/>
          <a:p>
            <a:pPr indent="-381000" lvl="0" marL="457200" rtl="0">
              <a:spcBef>
                <a:spcPts val="1600"/>
              </a:spcBef>
              <a:spcAft>
                <a:spcPts val="0"/>
              </a:spcAft>
              <a:buClr>
                <a:schemeClr val="accent3"/>
              </a:buClr>
              <a:buSzPct val="25000"/>
              <a:buFont typeface="Average"/>
              <a:buNone/>
            </a:pPr>
            <a:r>
              <a:rPr lang="en" sz="2000" strike="sngStrike"/>
              <a:t>Voice Recognition Controls							4/3/17</a:t>
            </a:r>
          </a:p>
          <a:p>
            <a:pPr indent="-381000" lvl="0" marL="457200" rtl="0">
              <a:spcBef>
                <a:spcPts val="1600"/>
              </a:spcBef>
              <a:spcAft>
                <a:spcPts val="0"/>
              </a:spcAft>
              <a:buClr>
                <a:schemeClr val="accent3"/>
              </a:buClr>
              <a:buSzPct val="25000"/>
              <a:buFont typeface="Average"/>
              <a:buNone/>
            </a:pPr>
            <a:r>
              <a:rPr lang="en" sz="2000" strike="sngStrike"/>
              <a:t>Gesture Recognition Controls						4/6/17</a:t>
            </a:r>
          </a:p>
          <a:p>
            <a:pPr indent="-381000" lvl="0" marL="457200" rtl="0">
              <a:spcBef>
                <a:spcPts val="1600"/>
              </a:spcBef>
              <a:spcAft>
                <a:spcPts val="0"/>
              </a:spcAft>
              <a:buClr>
                <a:schemeClr val="accent3"/>
              </a:buClr>
              <a:buSzPct val="25000"/>
              <a:buFont typeface="Average"/>
              <a:buNone/>
            </a:pPr>
            <a:r>
              <a:rPr lang="en" sz="2000"/>
              <a:t>Fully Functional Display Software System				4/13/17</a:t>
            </a:r>
          </a:p>
          <a:p>
            <a:pPr indent="-381000" lvl="0" marL="457200" rtl="0">
              <a:spcBef>
                <a:spcPts val="1600"/>
              </a:spcBef>
              <a:spcAft>
                <a:spcPts val="0"/>
              </a:spcAft>
              <a:buClr>
                <a:schemeClr val="accent3"/>
              </a:buClr>
              <a:buSzPct val="25000"/>
              <a:buFont typeface="Average"/>
              <a:buNone/>
            </a:pPr>
            <a:r>
              <a:rPr lang="en" sz="2000"/>
              <a:t>Magnet Stabilization System Designed				4/20/17</a:t>
            </a:r>
          </a:p>
          <a:p>
            <a:pPr indent="-381000" lvl="0" marL="457200" marR="0" rtl="0" algn="l">
              <a:lnSpc>
                <a:spcPct val="115000"/>
              </a:lnSpc>
              <a:spcBef>
                <a:spcPts val="1600"/>
              </a:spcBef>
              <a:spcAft>
                <a:spcPts val="0"/>
              </a:spcAft>
              <a:buClr>
                <a:schemeClr val="accent3"/>
              </a:buClr>
              <a:buSzPct val="25000"/>
              <a:buFont typeface="Average"/>
              <a:buNone/>
            </a:pPr>
            <a:r>
              <a:rPr lang="en" sz="2000"/>
              <a:t>Base Model Constructed</a:t>
            </a:r>
            <a:r>
              <a:rPr b="0" i="0" lang="en" sz="2000" u="none" cap="none" strike="noStrike">
                <a:solidFill>
                  <a:schemeClr val="accent3"/>
                </a:solidFill>
                <a:latin typeface="Average"/>
                <a:ea typeface="Average"/>
                <a:cs typeface="Average"/>
                <a:sym typeface="Average"/>
              </a:rPr>
              <a:t>			 					4/</a:t>
            </a:r>
            <a:r>
              <a:rPr lang="en" sz="2000"/>
              <a:t>24</a:t>
            </a:r>
            <a:r>
              <a:rPr b="0" i="0" lang="en" sz="2000" u="none" cap="none" strike="noStrike">
                <a:solidFill>
                  <a:schemeClr val="accent3"/>
                </a:solidFill>
                <a:latin typeface="Average"/>
                <a:ea typeface="Average"/>
                <a:cs typeface="Average"/>
                <a:sym typeface="Average"/>
              </a:rPr>
              <a:t>/17</a:t>
            </a:r>
          </a:p>
          <a:p>
            <a:pPr indent="-381000" lvl="0" marL="457200" marR="0" rtl="0" algn="l">
              <a:lnSpc>
                <a:spcPct val="115000"/>
              </a:lnSpc>
              <a:spcBef>
                <a:spcPts val="1600"/>
              </a:spcBef>
              <a:spcAft>
                <a:spcPts val="0"/>
              </a:spcAft>
              <a:buClr>
                <a:schemeClr val="accent3"/>
              </a:buClr>
              <a:buSzPct val="25000"/>
              <a:buFont typeface="Average"/>
              <a:buNone/>
            </a:pPr>
            <a:r>
              <a:rPr b="0" i="0" lang="en" sz="2000" u="none" cap="none" strike="noStrike">
                <a:solidFill>
                  <a:schemeClr val="accent3"/>
                </a:solidFill>
                <a:latin typeface="Average"/>
                <a:ea typeface="Average"/>
                <a:cs typeface="Average"/>
                <a:sym typeface="Average"/>
              </a:rPr>
              <a:t>Levitate the Globe									4/28/17</a:t>
            </a:r>
          </a:p>
          <a:p>
            <a:pPr indent="0" lvl="0" marL="0" marR="0" rtl="0" algn="l">
              <a:lnSpc>
                <a:spcPct val="115000"/>
              </a:lnSpc>
              <a:spcBef>
                <a:spcPts val="1600"/>
              </a:spcBef>
              <a:spcAft>
                <a:spcPts val="0"/>
              </a:spcAft>
              <a:buClr>
                <a:schemeClr val="accent3"/>
              </a:buClr>
              <a:buSzPct val="25000"/>
              <a:buFont typeface="Average"/>
              <a:buNone/>
            </a:pPr>
            <a:r>
              <a:t/>
            </a:r>
            <a:endParaRPr b="0" i="0" sz="2000" u="none" cap="none" strike="noStrike">
              <a:solidFill>
                <a:schemeClr val="accent3"/>
              </a:solidFill>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type="title"/>
          </p:nvPr>
        </p:nvSpPr>
        <p:spPr>
          <a:xfrm>
            <a:off x="311700" y="42125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Conclusions</a:t>
            </a:r>
          </a:p>
        </p:txBody>
      </p:sp>
      <p:pic>
        <p:nvPicPr>
          <p:cNvPr id="350" name="Shape 350"/>
          <p:cNvPicPr preferRelativeResize="0"/>
          <p:nvPr/>
        </p:nvPicPr>
        <p:blipFill>
          <a:blip r:embed="rId3">
            <a:alphaModFix/>
          </a:blip>
          <a:stretch>
            <a:fillRect/>
          </a:stretch>
        </p:blipFill>
        <p:spPr>
          <a:xfrm>
            <a:off x="398300" y="993949"/>
            <a:ext cx="7689500" cy="3844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74" name="Shape 174"/>
        <p:cNvGrpSpPr/>
        <p:nvPr/>
      </p:nvGrpSpPr>
      <p:grpSpPr>
        <a:xfrm>
          <a:off x="0" y="0"/>
          <a:ext cx="0" cy="0"/>
          <a:chOff x="0" y="0"/>
          <a:chExt cx="0" cy="0"/>
        </a:xfrm>
      </p:grpSpPr>
      <p:pic>
        <p:nvPicPr>
          <p:cNvPr id="175" name="Shape 175"/>
          <p:cNvPicPr preferRelativeResize="0"/>
          <p:nvPr/>
        </p:nvPicPr>
        <p:blipFill>
          <a:blip r:embed="rId3">
            <a:alphaModFix/>
          </a:blip>
          <a:stretch>
            <a:fillRect/>
          </a:stretch>
        </p:blipFill>
        <p:spPr>
          <a:xfrm>
            <a:off x="971149" y="695675"/>
            <a:ext cx="2600224" cy="4333752"/>
          </a:xfrm>
          <a:prstGeom prst="rect">
            <a:avLst/>
          </a:prstGeom>
          <a:noFill/>
          <a:ln>
            <a:noFill/>
          </a:ln>
        </p:spPr>
      </p:pic>
      <p:pic>
        <p:nvPicPr>
          <p:cNvPr id="176" name="Shape 176"/>
          <p:cNvPicPr preferRelativeResize="0"/>
          <p:nvPr/>
        </p:nvPicPr>
        <p:blipFill>
          <a:blip r:embed="rId4">
            <a:alphaModFix/>
          </a:blip>
          <a:stretch>
            <a:fillRect/>
          </a:stretch>
        </p:blipFill>
        <p:spPr>
          <a:xfrm>
            <a:off x="5240000" y="695675"/>
            <a:ext cx="2600224" cy="4336683"/>
          </a:xfrm>
          <a:prstGeom prst="rect">
            <a:avLst/>
          </a:prstGeom>
          <a:noFill/>
          <a:ln>
            <a:noFill/>
          </a:ln>
        </p:spPr>
      </p:pic>
      <p:sp>
        <p:nvSpPr>
          <p:cNvPr id="177" name="Shape 177"/>
          <p:cNvSpPr/>
          <p:nvPr/>
        </p:nvSpPr>
        <p:spPr>
          <a:xfrm>
            <a:off x="4003722" y="1962150"/>
            <a:ext cx="984032" cy="1219807"/>
          </a:xfrm>
          <a:prstGeom prst="rect">
            <a:avLst/>
          </a:prstGeom>
        </p:spPr>
        <p:txBody>
          <a:bodyPr>
            <a:prstTxWarp prst="textPlain"/>
          </a:bodyPr>
          <a:lstStyle/>
          <a:p>
            <a:pPr lvl="0" algn="ctr"/>
            <a:r>
              <a:rPr b="0" i="0">
                <a:ln cap="flat" cmpd="sng" w="9525">
                  <a:solidFill>
                    <a:schemeClr val="dk2"/>
                  </a:solidFill>
                  <a:prstDash val="solid"/>
                  <a:round/>
                  <a:headEnd len="med" w="med" type="none"/>
                  <a:tailEnd len="med" w="med" type="none"/>
                </a:ln>
                <a:solidFill>
                  <a:schemeClr val="dk1"/>
                </a:solidFill>
                <a:latin typeface="Arial"/>
              </a:rPr>
              <a:t>&amp;</a:t>
            </a:r>
          </a:p>
        </p:txBody>
      </p:sp>
      <p:sp>
        <p:nvSpPr>
          <p:cNvPr id="178" name="Shape 178"/>
          <p:cNvSpPr/>
          <p:nvPr/>
        </p:nvSpPr>
        <p:spPr>
          <a:xfrm>
            <a:off x="1076175" y="111025"/>
            <a:ext cx="2218326" cy="574425"/>
          </a:xfrm>
          <a:prstGeom prst="rect">
            <a:avLst/>
          </a:prstGeom>
        </p:spPr>
        <p:txBody>
          <a:bodyPr>
            <a:prstTxWarp prst="textPlain"/>
          </a:bodyPr>
          <a:lstStyle/>
          <a:p>
            <a:pPr lvl="0" algn="ctr"/>
            <a:r>
              <a:rPr b="0" i="0">
                <a:ln cap="flat" cmpd="sng" w="9525">
                  <a:solidFill>
                    <a:schemeClr val="dk2"/>
                  </a:solidFill>
                  <a:prstDash val="solid"/>
                  <a:round/>
                  <a:headEnd len="med" w="med" type="none"/>
                  <a:tailEnd len="med" w="med" type="none"/>
                </a:ln>
                <a:solidFill>
                  <a:schemeClr val="dk1"/>
                </a:solidFill>
                <a:latin typeface="Arial"/>
              </a:rPr>
              <a:t>Physical</a:t>
            </a:r>
          </a:p>
        </p:txBody>
      </p:sp>
      <p:sp>
        <p:nvSpPr>
          <p:cNvPr id="179" name="Shape 179"/>
          <p:cNvSpPr/>
          <p:nvPr/>
        </p:nvSpPr>
        <p:spPr>
          <a:xfrm>
            <a:off x="5209800" y="141524"/>
            <a:ext cx="2668071" cy="574425"/>
          </a:xfrm>
          <a:prstGeom prst="rect">
            <a:avLst/>
          </a:prstGeom>
        </p:spPr>
        <p:txBody>
          <a:bodyPr>
            <a:prstTxWarp prst="textPlain"/>
          </a:bodyPr>
          <a:lstStyle/>
          <a:p>
            <a:pPr lvl="0" algn="ctr"/>
            <a:r>
              <a:rPr b="0" i="0">
                <a:ln cap="flat" cmpd="sng" w="9525">
                  <a:solidFill>
                    <a:schemeClr val="dk2"/>
                  </a:solidFill>
                  <a:prstDash val="solid"/>
                  <a:round/>
                  <a:headEnd len="med" w="med" type="none"/>
                  <a:tailEnd len="med" w="med" type="none"/>
                </a:ln>
                <a:solidFill>
                  <a:schemeClr val="dk1"/>
                </a:solidFill>
                <a:latin typeface="Arial"/>
              </a:rPr>
              <a:t>Projection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idx="1" type="subTitle"/>
          </p:nvPr>
        </p:nvSpPr>
        <p:spPr>
          <a:xfrm>
            <a:off x="131100" y="223825"/>
            <a:ext cx="3762300" cy="912900"/>
          </a:xfrm>
          <a:prstGeom prst="rect">
            <a:avLst/>
          </a:prstGeom>
        </p:spPr>
        <p:txBody>
          <a:bodyPr anchorCtr="0" anchor="t" bIns="91425" lIns="91425" rIns="91425" tIns="91425">
            <a:noAutofit/>
          </a:bodyPr>
          <a:lstStyle/>
          <a:p>
            <a:pPr lvl="0">
              <a:spcBef>
                <a:spcPts val="0"/>
              </a:spcBef>
              <a:buNone/>
            </a:pPr>
            <a:r>
              <a:rPr b="1" lang="en" u="sng"/>
              <a:t>Focusing on the Base of the System</a:t>
            </a:r>
          </a:p>
        </p:txBody>
      </p:sp>
      <p:pic>
        <p:nvPicPr>
          <p:cNvPr id="185" name="Shape 185"/>
          <p:cNvPicPr preferRelativeResize="0"/>
          <p:nvPr/>
        </p:nvPicPr>
        <p:blipFill>
          <a:blip r:embed="rId3">
            <a:alphaModFix/>
          </a:blip>
          <a:stretch>
            <a:fillRect/>
          </a:stretch>
        </p:blipFill>
        <p:spPr>
          <a:xfrm>
            <a:off x="5048725" y="81900"/>
            <a:ext cx="3601324" cy="4979727"/>
          </a:xfrm>
          <a:prstGeom prst="rect">
            <a:avLst/>
          </a:prstGeom>
          <a:noFill/>
          <a:ln>
            <a:noFill/>
          </a:ln>
        </p:spPr>
      </p:pic>
      <p:sp>
        <p:nvSpPr>
          <p:cNvPr id="186" name="Shape 186"/>
          <p:cNvSpPr/>
          <p:nvPr/>
        </p:nvSpPr>
        <p:spPr>
          <a:xfrm>
            <a:off x="5943784" y="2235374"/>
            <a:ext cx="1766400" cy="672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87" name="Shape 187"/>
          <p:cNvSpPr/>
          <p:nvPr/>
        </p:nvSpPr>
        <p:spPr>
          <a:xfrm>
            <a:off x="5787543" y="3080302"/>
            <a:ext cx="2078699" cy="8466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8" name="Shape 188"/>
          <p:cNvSpPr txBox="1"/>
          <p:nvPr/>
        </p:nvSpPr>
        <p:spPr>
          <a:xfrm>
            <a:off x="273200" y="1234775"/>
            <a:ext cx="3876000" cy="13200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accent3"/>
                </a:solidFill>
                <a:latin typeface="Average"/>
                <a:ea typeface="Average"/>
                <a:cs typeface="Average"/>
                <a:sym typeface="Average"/>
              </a:rPr>
              <a:t>(Base ring magnet $18.00)</a:t>
            </a:r>
          </a:p>
          <a:p>
            <a:pPr lvl="0" rtl="0">
              <a:spcBef>
                <a:spcPts val="0"/>
              </a:spcBef>
              <a:buNone/>
            </a:pPr>
            <a:r>
              <a:rPr lang="en" sz="1800">
                <a:solidFill>
                  <a:schemeClr val="accent3"/>
                </a:solidFill>
                <a:latin typeface="Average"/>
                <a:ea typeface="Average"/>
                <a:cs typeface="Average"/>
                <a:sym typeface="Average"/>
              </a:rPr>
              <a:t>7” OD, 3.75” ID,  by 0.8” Thick</a:t>
            </a:r>
          </a:p>
          <a:p>
            <a:pPr lvl="0" rtl="0">
              <a:spcBef>
                <a:spcPts val="0"/>
              </a:spcBef>
              <a:buNone/>
            </a:pPr>
            <a:r>
              <a:t/>
            </a:r>
            <a:endParaRPr sz="1800">
              <a:solidFill>
                <a:schemeClr val="accent3"/>
              </a:solidFill>
              <a:latin typeface="Average"/>
              <a:ea typeface="Average"/>
              <a:cs typeface="Average"/>
              <a:sym typeface="Average"/>
            </a:endParaRPr>
          </a:p>
          <a:p>
            <a:pPr lvl="0" rtl="0">
              <a:spcBef>
                <a:spcPts val="0"/>
              </a:spcBef>
              <a:buNone/>
            </a:pPr>
            <a:r>
              <a:rPr lang="en" sz="1800">
                <a:solidFill>
                  <a:schemeClr val="accent3"/>
                </a:solidFill>
                <a:latin typeface="Average"/>
                <a:ea typeface="Average"/>
                <a:cs typeface="Average"/>
                <a:sym typeface="Average"/>
              </a:rPr>
              <a:t>-Electromagnetic circuitry (H-Bridge)</a:t>
            </a:r>
          </a:p>
        </p:txBody>
      </p:sp>
      <p:pic>
        <p:nvPicPr>
          <p:cNvPr id="189" name="Shape 189"/>
          <p:cNvPicPr preferRelativeResize="0"/>
          <p:nvPr/>
        </p:nvPicPr>
        <p:blipFill>
          <a:blip r:embed="rId4">
            <a:alphaModFix/>
          </a:blip>
          <a:stretch>
            <a:fillRect/>
          </a:stretch>
        </p:blipFill>
        <p:spPr>
          <a:xfrm>
            <a:off x="327625" y="2908275"/>
            <a:ext cx="3369243" cy="1930525"/>
          </a:xfrm>
          <a:prstGeom prst="rect">
            <a:avLst/>
          </a:prstGeom>
          <a:noFill/>
          <a:ln>
            <a:noFill/>
          </a:ln>
        </p:spPr>
      </p:pic>
      <p:sp>
        <p:nvSpPr>
          <p:cNvPr id="190" name="Shape 190"/>
          <p:cNvSpPr txBox="1"/>
          <p:nvPr/>
        </p:nvSpPr>
        <p:spPr>
          <a:xfrm>
            <a:off x="3736375" y="3661737"/>
            <a:ext cx="1038300" cy="4236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Reminder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129375" y="143950"/>
            <a:ext cx="2663100" cy="1209000"/>
          </a:xfrm>
          <a:prstGeom prst="rect">
            <a:avLst/>
          </a:prstGeom>
        </p:spPr>
        <p:txBody>
          <a:bodyPr anchorCtr="0" anchor="t" bIns="91425" lIns="91425" rIns="91425" tIns="91425">
            <a:noAutofit/>
          </a:bodyPr>
          <a:lstStyle/>
          <a:p>
            <a:pPr lvl="0">
              <a:spcBef>
                <a:spcPts val="0"/>
              </a:spcBef>
              <a:buNone/>
            </a:pPr>
            <a:r>
              <a:rPr lang="en"/>
              <a:t>Constructing a Testing base</a:t>
            </a:r>
          </a:p>
        </p:txBody>
      </p:sp>
      <p:sp>
        <p:nvSpPr>
          <p:cNvPr id="196" name="Shape 196"/>
          <p:cNvSpPr txBox="1"/>
          <p:nvPr>
            <p:ph idx="1" type="body"/>
          </p:nvPr>
        </p:nvSpPr>
        <p:spPr>
          <a:xfrm>
            <a:off x="57575" y="1634550"/>
            <a:ext cx="2160900" cy="2972700"/>
          </a:xfrm>
          <a:prstGeom prst="rect">
            <a:avLst/>
          </a:prstGeom>
        </p:spPr>
        <p:txBody>
          <a:bodyPr anchorCtr="0" anchor="t" bIns="91425" lIns="91425" rIns="91425" tIns="91425">
            <a:noAutofit/>
          </a:bodyPr>
          <a:lstStyle/>
          <a:p>
            <a:pPr lvl="0">
              <a:spcBef>
                <a:spcPts val="0"/>
              </a:spcBef>
              <a:buNone/>
            </a:pPr>
            <a:r>
              <a:rPr lang="en"/>
              <a:t>-Adjustable base for changing out magnets, plexiglass to see internal connections </a:t>
            </a:r>
          </a:p>
          <a:p>
            <a:pPr lvl="0">
              <a:spcBef>
                <a:spcPts val="0"/>
              </a:spcBef>
              <a:buNone/>
            </a:pPr>
            <a:r>
              <a:rPr lang="en"/>
              <a:t>-provides protection and insulation from Hot wires</a:t>
            </a:r>
          </a:p>
          <a:p>
            <a:pPr lvl="0">
              <a:spcBef>
                <a:spcPts val="0"/>
              </a:spcBef>
              <a:buNone/>
            </a:pPr>
            <a:r>
              <a:t/>
            </a:r>
            <a:endParaRPr/>
          </a:p>
          <a:p>
            <a:pPr lvl="0">
              <a:spcBef>
                <a:spcPts val="0"/>
              </a:spcBef>
              <a:buNone/>
            </a:pPr>
            <a:r>
              <a:rPr lang="en"/>
              <a:t> </a:t>
            </a:r>
          </a:p>
        </p:txBody>
      </p:sp>
      <p:pic>
        <p:nvPicPr>
          <p:cNvPr descr="TestingBase.JPG" id="197" name="Shape 197"/>
          <p:cNvPicPr preferRelativeResize="0"/>
          <p:nvPr/>
        </p:nvPicPr>
        <p:blipFill>
          <a:blip r:embed="rId3">
            <a:alphaModFix/>
          </a:blip>
          <a:stretch>
            <a:fillRect/>
          </a:stretch>
        </p:blipFill>
        <p:spPr>
          <a:xfrm>
            <a:off x="2426825" y="143950"/>
            <a:ext cx="6462850" cy="484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01" name="Shape 201"/>
        <p:cNvGrpSpPr/>
        <p:nvPr/>
      </p:nvGrpSpPr>
      <p:grpSpPr>
        <a:xfrm>
          <a:off x="0" y="0"/>
          <a:ext cx="0" cy="0"/>
          <a:chOff x="0" y="0"/>
          <a:chExt cx="0" cy="0"/>
        </a:xfrm>
      </p:grpSpPr>
      <p:pic>
        <p:nvPicPr>
          <p:cNvPr id="202" name="Shape 202"/>
          <p:cNvPicPr preferRelativeResize="0"/>
          <p:nvPr/>
        </p:nvPicPr>
        <p:blipFill rotWithShape="1">
          <a:blip r:embed="rId3">
            <a:alphaModFix/>
          </a:blip>
          <a:srcRect b="43797" l="0" r="3372" t="20647"/>
          <a:stretch/>
        </p:blipFill>
        <p:spPr>
          <a:xfrm>
            <a:off x="1881075" y="497499"/>
            <a:ext cx="5587898" cy="3426804"/>
          </a:xfrm>
          <a:prstGeom prst="rect">
            <a:avLst/>
          </a:prstGeom>
          <a:noFill/>
          <a:ln>
            <a:noFill/>
          </a:ln>
        </p:spPr>
      </p:pic>
      <p:sp>
        <p:nvSpPr>
          <p:cNvPr id="203" name="Shape 203"/>
          <p:cNvSpPr/>
          <p:nvPr/>
        </p:nvSpPr>
        <p:spPr>
          <a:xfrm>
            <a:off x="2009900" y="2846950"/>
            <a:ext cx="3896400" cy="844200"/>
          </a:xfrm>
          <a:prstGeom prst="rect">
            <a:avLst/>
          </a:prstGeom>
          <a:noFill/>
          <a:ln cap="flat" cmpd="sng" w="76200">
            <a:solidFill>
              <a:srgbClr val="A61C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04" name="Shape 204"/>
          <p:cNvSpPr/>
          <p:nvPr/>
        </p:nvSpPr>
        <p:spPr>
          <a:xfrm>
            <a:off x="2009900" y="833225"/>
            <a:ext cx="3896400" cy="844200"/>
          </a:xfrm>
          <a:prstGeom prst="rect">
            <a:avLst/>
          </a:prstGeom>
          <a:noFill/>
          <a:ln cap="flat" cmpd="sng" w="76200">
            <a:solidFill>
              <a:srgbClr val="A61C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Electromagnetic Levitation</a:t>
            </a:r>
          </a:p>
        </p:txBody>
      </p:sp>
      <p:sp>
        <p:nvSpPr>
          <p:cNvPr id="210" name="Shape 21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Two permanent magnets</a:t>
            </a:r>
          </a:p>
          <a:p>
            <a:pPr indent="-228600" lvl="1" marL="914400" rtl="0">
              <a:spcBef>
                <a:spcPts val="0"/>
              </a:spcBef>
              <a:buChar char="○"/>
            </a:pPr>
            <a:r>
              <a:rPr lang="en"/>
              <a:t>Base - 7in</a:t>
            </a:r>
          </a:p>
          <a:p>
            <a:pPr indent="-228600" lvl="1" marL="914400" rtl="0">
              <a:spcBef>
                <a:spcPts val="0"/>
              </a:spcBef>
              <a:buChar char="○"/>
            </a:pPr>
            <a:r>
              <a:rPr lang="en"/>
              <a:t>Globe base - 5.5in </a:t>
            </a:r>
          </a:p>
          <a:p>
            <a:pPr indent="-228600" lvl="0" marL="457200" rtl="0">
              <a:spcBef>
                <a:spcPts val="0"/>
              </a:spcBef>
              <a:buChar char="●"/>
            </a:pPr>
            <a:r>
              <a:rPr lang="en"/>
              <a:t>Rig capable of holding 3+ pounds</a:t>
            </a:r>
          </a:p>
          <a:p>
            <a:pPr indent="-228600" lvl="0" marL="457200" rtl="0">
              <a:spcBef>
                <a:spcPts val="0"/>
              </a:spcBef>
              <a:buChar char="●"/>
            </a:pPr>
            <a:r>
              <a:rPr lang="en"/>
              <a:t>Earnshaw’s Theorem </a:t>
            </a:r>
          </a:p>
          <a:p>
            <a:pPr indent="-228600" lvl="1" marL="914400" rtl="0">
              <a:spcBef>
                <a:spcPts val="0"/>
              </a:spcBef>
              <a:buChar char="○"/>
            </a:pPr>
            <a:r>
              <a:rPr lang="en"/>
              <a:t>Theoretically</a:t>
            </a:r>
            <a:r>
              <a:rPr lang="en"/>
              <a:t> impossible </a:t>
            </a:r>
          </a:p>
          <a:p>
            <a:pPr indent="-228600" lvl="0" marL="457200" rtl="0">
              <a:spcBef>
                <a:spcPts val="0"/>
              </a:spcBef>
              <a:buChar char="●"/>
            </a:pPr>
            <a:r>
              <a:rPr lang="en"/>
              <a:t>Must achieve stability with additional means</a:t>
            </a:r>
          </a:p>
          <a:p>
            <a:pPr lvl="0">
              <a:spcBef>
                <a:spcPts val="0"/>
              </a:spcBef>
              <a:buNone/>
            </a:pPr>
            <a:r>
              <a:t/>
            </a:r>
            <a:endParaRPr/>
          </a:p>
        </p:txBody>
      </p:sp>
      <p:pic>
        <p:nvPicPr>
          <p:cNvPr id="211" name="Shape 211"/>
          <p:cNvPicPr preferRelativeResize="0"/>
          <p:nvPr/>
        </p:nvPicPr>
        <p:blipFill>
          <a:blip r:embed="rId3">
            <a:alphaModFix/>
          </a:blip>
          <a:stretch>
            <a:fillRect/>
          </a:stretch>
        </p:blipFill>
        <p:spPr>
          <a:xfrm>
            <a:off x="6496784" y="623623"/>
            <a:ext cx="2335515" cy="3896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15" name="Shape 215"/>
        <p:cNvGrpSpPr/>
        <p:nvPr/>
      </p:nvGrpSpPr>
      <p:grpSpPr>
        <a:xfrm>
          <a:off x="0" y="0"/>
          <a:ext cx="0" cy="0"/>
          <a:chOff x="0" y="0"/>
          <a:chExt cx="0" cy="0"/>
        </a:xfrm>
      </p:grpSpPr>
      <p:pic>
        <p:nvPicPr>
          <p:cNvPr id="216" name="Shape 216"/>
          <p:cNvPicPr preferRelativeResize="0"/>
          <p:nvPr/>
        </p:nvPicPr>
        <p:blipFill rotWithShape="1">
          <a:blip r:embed="rId3">
            <a:alphaModFix/>
          </a:blip>
          <a:srcRect b="43797" l="0" r="3372" t="20647"/>
          <a:stretch/>
        </p:blipFill>
        <p:spPr>
          <a:xfrm>
            <a:off x="1881075" y="497499"/>
            <a:ext cx="5587898" cy="3426804"/>
          </a:xfrm>
          <a:prstGeom prst="rect">
            <a:avLst/>
          </a:prstGeom>
          <a:noFill/>
          <a:ln>
            <a:noFill/>
          </a:ln>
        </p:spPr>
      </p:pic>
      <p:sp>
        <p:nvSpPr>
          <p:cNvPr id="217" name="Shape 217"/>
          <p:cNvSpPr/>
          <p:nvPr/>
        </p:nvSpPr>
        <p:spPr>
          <a:xfrm>
            <a:off x="2422475" y="1824500"/>
            <a:ext cx="3109800" cy="772800"/>
          </a:xfrm>
          <a:prstGeom prst="rect">
            <a:avLst/>
          </a:prstGeom>
          <a:noFill/>
          <a:ln cap="flat" cmpd="sng" w="76200">
            <a:solidFill>
              <a:srgbClr val="A61C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421250"/>
            <a:ext cx="8520600" cy="572700"/>
          </a:xfrm>
          <a:prstGeom prst="rect">
            <a:avLst/>
          </a:prstGeom>
        </p:spPr>
        <p:txBody>
          <a:bodyPr anchorCtr="0" anchor="t" bIns="91425" lIns="91425" rIns="91425" tIns="91425">
            <a:noAutofit/>
          </a:bodyPr>
          <a:lstStyle/>
          <a:p>
            <a:pPr lvl="0" rtl="0">
              <a:spcBef>
                <a:spcPts val="0"/>
              </a:spcBef>
              <a:buNone/>
            </a:pPr>
            <a:r>
              <a:rPr lang="en"/>
              <a:t>Coils - Maintaining Stability</a:t>
            </a:r>
          </a:p>
        </p:txBody>
      </p:sp>
      <p:sp>
        <p:nvSpPr>
          <p:cNvPr id="223" name="Shape 223"/>
          <p:cNvSpPr txBox="1"/>
          <p:nvPr>
            <p:ph idx="1" type="body"/>
          </p:nvPr>
        </p:nvSpPr>
        <p:spPr>
          <a:xfrm>
            <a:off x="418600" y="1152475"/>
            <a:ext cx="3989100" cy="26667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buChar char="●"/>
            </a:pPr>
            <a:r>
              <a:rPr lang="en"/>
              <a:t>Bobbins </a:t>
            </a:r>
          </a:p>
          <a:p>
            <a:pPr indent="-228600" lvl="1" marL="914400" marR="0" rtl="0" algn="l">
              <a:lnSpc>
                <a:spcPct val="115000"/>
              </a:lnSpc>
              <a:spcBef>
                <a:spcPts val="0"/>
              </a:spcBef>
              <a:spcAft>
                <a:spcPts val="1600"/>
              </a:spcAft>
              <a:buChar char="○"/>
            </a:pPr>
            <a:r>
              <a:rPr lang="en"/>
              <a:t>20cm x 30cm</a:t>
            </a:r>
          </a:p>
          <a:p>
            <a:pPr indent="-228600" lvl="1" marL="914400" marR="0" rtl="0" algn="l">
              <a:lnSpc>
                <a:spcPct val="115000"/>
              </a:lnSpc>
              <a:spcBef>
                <a:spcPts val="0"/>
              </a:spcBef>
              <a:spcAft>
                <a:spcPts val="1600"/>
              </a:spcAft>
              <a:buChar char="○"/>
            </a:pPr>
            <a:r>
              <a:rPr lang="en"/>
              <a:t>Extended using cardboard</a:t>
            </a:r>
          </a:p>
          <a:p>
            <a:pPr indent="-228600" lvl="0" marL="457200" marR="0" rtl="0" algn="l">
              <a:lnSpc>
                <a:spcPct val="115000"/>
              </a:lnSpc>
              <a:spcBef>
                <a:spcPts val="0"/>
              </a:spcBef>
              <a:spcAft>
                <a:spcPts val="1600"/>
              </a:spcAft>
              <a:buChar char="●"/>
            </a:pPr>
            <a:r>
              <a:rPr lang="en"/>
              <a:t>Coil parameters</a:t>
            </a:r>
            <a:r>
              <a:rPr lang="en" sz="1400"/>
              <a:t> (Roughly 300 turns)</a:t>
            </a:r>
          </a:p>
          <a:p>
            <a:pPr indent="-228600" lvl="1" marL="914400" marR="0" rtl="0" algn="l">
              <a:lnSpc>
                <a:spcPct val="115000"/>
              </a:lnSpc>
              <a:spcBef>
                <a:spcPts val="0"/>
              </a:spcBef>
              <a:spcAft>
                <a:spcPts val="1600"/>
              </a:spcAft>
              <a:buChar char="○"/>
            </a:pPr>
            <a:r>
              <a:rPr lang="en"/>
              <a:t>Inductance - 3.3µH </a:t>
            </a:r>
          </a:p>
          <a:p>
            <a:pPr indent="-228600" lvl="1" marL="914400" marR="0" rtl="0" algn="l">
              <a:lnSpc>
                <a:spcPct val="115000"/>
              </a:lnSpc>
              <a:spcBef>
                <a:spcPts val="0"/>
              </a:spcBef>
              <a:spcAft>
                <a:spcPts val="1600"/>
              </a:spcAft>
              <a:buChar char="○"/>
            </a:pPr>
            <a:r>
              <a:rPr lang="en"/>
              <a:t>Resistance - 2.75𝛀</a:t>
            </a:r>
          </a:p>
          <a:p>
            <a:pPr indent="-228600" lvl="1" marL="914400" marR="0" rtl="0" algn="l">
              <a:lnSpc>
                <a:spcPct val="115000"/>
              </a:lnSpc>
              <a:spcBef>
                <a:spcPts val="0"/>
              </a:spcBef>
              <a:spcAft>
                <a:spcPts val="1600"/>
              </a:spcAft>
              <a:buChar char="○"/>
            </a:pPr>
            <a:r>
              <a:rPr lang="en"/>
              <a:t>Connected in series - 5</a:t>
            </a:r>
            <a:r>
              <a:rPr lang="en"/>
              <a:t>𝛀</a:t>
            </a:r>
            <a:r>
              <a:rPr lang="en"/>
              <a:t> </a:t>
            </a:r>
          </a:p>
          <a:p>
            <a:pPr indent="-228600" lvl="2" marL="1371600" marR="0" rtl="0" algn="l">
              <a:lnSpc>
                <a:spcPct val="115000"/>
              </a:lnSpc>
              <a:spcBef>
                <a:spcPts val="0"/>
              </a:spcBef>
              <a:spcAft>
                <a:spcPts val="1600"/>
              </a:spcAft>
              <a:buChar char="■"/>
            </a:pPr>
            <a:r>
              <a:rPr lang="en"/>
              <a:t>One current going through the pair</a:t>
            </a:r>
          </a:p>
          <a:p>
            <a:pPr indent="-228600" lvl="1" marL="914400" marR="0" rtl="0" algn="l">
              <a:lnSpc>
                <a:spcPct val="115000"/>
              </a:lnSpc>
              <a:spcBef>
                <a:spcPts val="0"/>
              </a:spcBef>
              <a:spcAft>
                <a:spcPts val="1600"/>
              </a:spcAft>
              <a:buChar char="○"/>
            </a:pPr>
            <a:r>
              <a:rPr lang="en"/>
              <a:t>@100% duty cycle - 24V, 5A</a:t>
            </a:r>
          </a:p>
          <a:p>
            <a:pPr indent="-228600" lvl="1" marL="914400" marR="0" rtl="0" algn="l">
              <a:lnSpc>
                <a:spcPct val="115000"/>
              </a:lnSpc>
              <a:spcBef>
                <a:spcPts val="0"/>
              </a:spcBef>
              <a:spcAft>
                <a:spcPts val="1600"/>
              </a:spcAft>
              <a:buChar char="○"/>
            </a:pPr>
            <a:r>
              <a:rPr lang="en"/>
              <a:t>Controlled by Hall Effect sensors</a:t>
            </a:r>
          </a:p>
          <a:p>
            <a:pPr indent="0" lvl="0" marL="457200" marR="0" rtl="0" algn="l">
              <a:lnSpc>
                <a:spcPct val="115000"/>
              </a:lnSpc>
              <a:spcBef>
                <a:spcPts val="0"/>
              </a:spcBef>
              <a:spcAft>
                <a:spcPts val="1600"/>
              </a:spcAft>
              <a:buNone/>
            </a:pPr>
            <a:r>
              <a:t/>
            </a:r>
            <a:endParaRPr/>
          </a:p>
          <a:p>
            <a:pPr indent="0" lvl="0" marL="0" rtl="0">
              <a:spcBef>
                <a:spcPts val="0"/>
              </a:spcBef>
              <a:buNone/>
            </a:pPr>
            <a:r>
              <a:t/>
            </a:r>
            <a:endParaRPr/>
          </a:p>
        </p:txBody>
      </p:sp>
      <p:pic>
        <p:nvPicPr>
          <p:cNvPr id="224" name="Shape 224"/>
          <p:cNvPicPr preferRelativeResize="0"/>
          <p:nvPr/>
        </p:nvPicPr>
        <p:blipFill>
          <a:blip r:embed="rId3">
            <a:alphaModFix/>
          </a:blip>
          <a:stretch>
            <a:fillRect/>
          </a:stretch>
        </p:blipFill>
        <p:spPr>
          <a:xfrm rot="5400000">
            <a:off x="4522775" y="240674"/>
            <a:ext cx="3377150" cy="1899649"/>
          </a:xfrm>
          <a:prstGeom prst="rect">
            <a:avLst/>
          </a:prstGeom>
          <a:noFill/>
          <a:ln>
            <a:noFill/>
          </a:ln>
        </p:spPr>
      </p:pic>
      <p:pic>
        <p:nvPicPr>
          <p:cNvPr id="225" name="Shape 225"/>
          <p:cNvPicPr preferRelativeResize="0"/>
          <p:nvPr/>
        </p:nvPicPr>
        <p:blipFill>
          <a:blip r:embed="rId4">
            <a:alphaModFix/>
          </a:blip>
          <a:stretch>
            <a:fillRect/>
          </a:stretch>
        </p:blipFill>
        <p:spPr>
          <a:xfrm>
            <a:off x="7161175" y="-498087"/>
            <a:ext cx="1982824" cy="3525022"/>
          </a:xfrm>
          <a:prstGeom prst="rect">
            <a:avLst/>
          </a:prstGeom>
          <a:noFill/>
          <a:ln>
            <a:noFill/>
          </a:ln>
        </p:spPr>
      </p:pic>
      <p:pic>
        <p:nvPicPr>
          <p:cNvPr id="226" name="Shape 226"/>
          <p:cNvPicPr preferRelativeResize="0"/>
          <p:nvPr/>
        </p:nvPicPr>
        <p:blipFill>
          <a:blip r:embed="rId5">
            <a:alphaModFix/>
          </a:blip>
          <a:stretch>
            <a:fillRect/>
          </a:stretch>
        </p:blipFill>
        <p:spPr>
          <a:xfrm>
            <a:off x="7161175" y="2297477"/>
            <a:ext cx="1982824" cy="3525046"/>
          </a:xfrm>
          <a:prstGeom prst="rect">
            <a:avLst/>
          </a:prstGeom>
          <a:noFill/>
          <a:ln>
            <a:noFill/>
          </a:ln>
        </p:spPr>
      </p:pic>
      <p:pic>
        <p:nvPicPr>
          <p:cNvPr id="227" name="Shape 227"/>
          <p:cNvPicPr preferRelativeResize="0"/>
          <p:nvPr/>
        </p:nvPicPr>
        <p:blipFill>
          <a:blip r:embed="rId6">
            <a:alphaModFix/>
          </a:blip>
          <a:stretch>
            <a:fillRect/>
          </a:stretch>
        </p:blipFill>
        <p:spPr>
          <a:xfrm>
            <a:off x="5261525" y="2384314"/>
            <a:ext cx="1899649" cy="33771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